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5" r:id="rId2"/>
    <p:sldId id="294" r:id="rId3"/>
    <p:sldId id="295" r:id="rId4"/>
    <p:sldId id="291" r:id="rId5"/>
    <p:sldId id="261" r:id="rId6"/>
    <p:sldId id="314" r:id="rId7"/>
    <p:sldId id="317" r:id="rId8"/>
    <p:sldId id="320" r:id="rId9"/>
    <p:sldId id="319" r:id="rId10"/>
    <p:sldId id="318" r:id="rId11"/>
    <p:sldId id="332" r:id="rId12"/>
    <p:sldId id="321" r:id="rId13"/>
    <p:sldId id="299" r:id="rId14"/>
    <p:sldId id="334" r:id="rId15"/>
    <p:sldId id="329" r:id="rId16"/>
    <p:sldId id="330" r:id="rId17"/>
    <p:sldId id="316" r:id="rId18"/>
    <p:sldId id="324" r:id="rId19"/>
    <p:sldId id="333" r:id="rId20"/>
    <p:sldId id="339" r:id="rId21"/>
    <p:sldId id="337" r:id="rId22"/>
    <p:sldId id="310" r:id="rId23"/>
    <p:sldId id="311" r:id="rId24"/>
    <p:sldId id="340" r:id="rId25"/>
    <p:sldId id="328"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C5C5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70" d="100"/>
          <a:sy n="70" d="100"/>
        </p:scale>
        <p:origin x="732"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279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3CB5EA-689C-4493-862A-CB671359A4A8}" type="datetimeFigureOut">
              <a:rPr lang="en-US" smtClean="0"/>
              <a:t>8/7/2016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A5E56-3963-4948-8A32-A1E30F5FB502}" type="slidenum">
              <a:rPr lang="en-US" smtClean="0"/>
              <a:t>‹#›</a:t>
            </a:fld>
            <a:endParaRPr lang="en-US"/>
          </a:p>
        </p:txBody>
      </p:sp>
    </p:spTree>
    <p:extLst>
      <p:ext uri="{BB962C8B-B14F-4D97-AF65-F5344CB8AC3E}">
        <p14:creationId xmlns:p14="http://schemas.microsoft.com/office/powerpoint/2010/main" val="253642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C4BEE-C851-419E-9E9E-42CD67D2F031}" type="datetimeFigureOut">
              <a:rPr lang="en-US" smtClean="0"/>
              <a:t>8/7/2016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A9B44-7516-453D-9018-3CF38CB6B25F}" type="slidenum">
              <a:rPr lang="en-US" smtClean="0"/>
              <a:t>‹#›</a:t>
            </a:fld>
            <a:endParaRPr lang="en-US"/>
          </a:p>
        </p:txBody>
      </p:sp>
    </p:spTree>
    <p:extLst>
      <p:ext uri="{BB962C8B-B14F-4D97-AF65-F5344CB8AC3E}">
        <p14:creationId xmlns:p14="http://schemas.microsoft.com/office/powerpoint/2010/main" val="93933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r>
              <a:rPr lang="bn-BD" baseline="0" dirty="0" smtClean="0">
                <a:latin typeface="+mn-lt"/>
                <a:cs typeface="+mn-cs"/>
              </a:rPr>
              <a:t>উল্লেখ্য, স্বাগতম স্লাইডেই পাঠের বিষয় ফুটে ওঠে এমন চিত্র ব্যবহার করা যেতে পারে।</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FCA9B44-7516-453D-9018-3CF38CB6B25F}" type="slidenum">
              <a:rPr lang="en-US" smtClean="0"/>
              <a:t>2</a:t>
            </a:fld>
            <a:endParaRPr lang="en-US"/>
          </a:p>
        </p:txBody>
      </p:sp>
    </p:spTree>
    <p:extLst>
      <p:ext uri="{BB962C8B-B14F-4D97-AF65-F5344CB8AC3E}">
        <p14:creationId xmlns:p14="http://schemas.microsoft.com/office/powerpoint/2010/main" val="398767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FCA9B44-7516-453D-9018-3CF38CB6B25F}" type="slidenum">
              <a:rPr lang="en-US" smtClean="0"/>
              <a:t>15</a:t>
            </a:fld>
            <a:endParaRPr lang="en-US"/>
          </a:p>
        </p:txBody>
      </p:sp>
    </p:spTree>
    <p:extLst>
      <p:ext uri="{BB962C8B-B14F-4D97-AF65-F5344CB8AC3E}">
        <p14:creationId xmlns:p14="http://schemas.microsoft.com/office/powerpoint/2010/main" val="393378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জোড়ায় </a:t>
            </a:r>
            <a:r>
              <a:rPr lang="bn-IN" baseline="0" dirty="0" smtClean="0"/>
              <a:t>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16</a:t>
            </a:fld>
            <a:endParaRPr lang="en-US"/>
          </a:p>
        </p:txBody>
      </p:sp>
    </p:spTree>
    <p:extLst>
      <p:ext uri="{BB962C8B-B14F-4D97-AF65-F5344CB8AC3E}">
        <p14:creationId xmlns:p14="http://schemas.microsoft.com/office/powerpoint/2010/main" val="358894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a:t>
            </a:r>
            <a:r>
              <a:rPr lang="bn-BD" baseline="0" dirty="0" smtClean="0"/>
              <a:t>গুলো দেখিয়ে পাঠ ব্যাখ্যা করবেন।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17</a:t>
            </a:fld>
            <a:endParaRPr lang="en-US"/>
          </a:p>
        </p:txBody>
      </p:sp>
    </p:spTree>
    <p:extLst>
      <p:ext uri="{BB962C8B-B14F-4D97-AF65-F5344CB8AC3E}">
        <p14:creationId xmlns:p14="http://schemas.microsoft.com/office/powerpoint/2010/main" val="157998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a:t>
            </a:r>
            <a:r>
              <a:rPr lang="bn-BD" baseline="0" dirty="0" smtClean="0"/>
              <a:t>গুলো দেখিয়ে পাঠ ব্যাখ্যা করবেন। </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18</a:t>
            </a:fld>
            <a:endParaRPr lang="en-US"/>
          </a:p>
        </p:txBody>
      </p:sp>
    </p:spTree>
    <p:extLst>
      <p:ext uri="{BB962C8B-B14F-4D97-AF65-F5344CB8AC3E}">
        <p14:creationId xmlns:p14="http://schemas.microsoft.com/office/powerpoint/2010/main" val="12366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a:t>
            </a:r>
            <a:r>
              <a:rPr lang="bn-BD" baseline="0" dirty="0" smtClean="0"/>
              <a:t>গুলো দেখিয়ে পাঠ ব্যাখ্যা করবেন। </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19</a:t>
            </a:fld>
            <a:endParaRPr lang="en-US"/>
          </a:p>
        </p:txBody>
      </p:sp>
    </p:spTree>
    <p:extLst>
      <p:ext uri="{BB962C8B-B14F-4D97-AF65-F5344CB8AC3E}">
        <p14:creationId xmlns:p14="http://schemas.microsoft.com/office/powerpoint/2010/main" val="317101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চিত্র</a:t>
            </a:r>
            <a:r>
              <a:rPr lang="bn-BD" baseline="0" dirty="0" smtClean="0"/>
              <a:t>গুলো দেখিয়ে পাঠ ব্যাখ্যা করবেন। </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20</a:t>
            </a:fld>
            <a:endParaRPr lang="en-US"/>
          </a:p>
        </p:txBody>
      </p:sp>
    </p:spTree>
    <p:extLst>
      <p:ext uri="{BB962C8B-B14F-4D97-AF65-F5344CB8AC3E}">
        <p14:creationId xmlns:p14="http://schemas.microsoft.com/office/powerpoint/2010/main" val="94880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a:t>
            </a:r>
            <a:r>
              <a:rPr lang="bn-IN" baseline="0" dirty="0" smtClean="0"/>
              <a:t> 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21</a:t>
            </a:fld>
            <a:endParaRPr lang="en-US"/>
          </a:p>
        </p:txBody>
      </p:sp>
    </p:spTree>
    <p:extLst>
      <p:ext uri="{BB962C8B-B14F-4D97-AF65-F5344CB8AC3E}">
        <p14:creationId xmlns:p14="http://schemas.microsoft.com/office/powerpoint/2010/main" val="576051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হুমায়ুন</a:t>
            </a:r>
            <a:r>
              <a:rPr lang="bn-BD" baseline="0" dirty="0" smtClean="0"/>
              <a:t> আজাদ,এক হাজার বছর আগে,মুখে মুখে , প্রাকৃত ভাষা থেকে, সংস্কৃত, প্রাকৃত ভাষা । </a:t>
            </a: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মূল্যায়নের প্রশ্ন করে ফলাবর্তন প্রদান করবেন</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22</a:t>
            </a:fld>
            <a:endParaRPr lang="en-US"/>
          </a:p>
        </p:txBody>
      </p:sp>
    </p:spTree>
    <p:extLst>
      <p:ext uri="{BB962C8B-B14F-4D97-AF65-F5344CB8AC3E}">
        <p14:creationId xmlns:p14="http://schemas.microsoft.com/office/powerpoint/2010/main" val="87861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FCA9B44-7516-453D-9018-3CF38CB6B25F}" type="slidenum">
              <a:rPr lang="en-US" smtClean="0"/>
              <a:t>23</a:t>
            </a:fld>
            <a:endParaRPr lang="en-US"/>
          </a:p>
        </p:txBody>
      </p:sp>
    </p:spTree>
    <p:extLst>
      <p:ext uri="{BB962C8B-B14F-4D97-AF65-F5344CB8AC3E}">
        <p14:creationId xmlns:p14="http://schemas.microsoft.com/office/powerpoint/2010/main" val="72719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24</a:t>
            </a:fld>
            <a:endParaRPr lang="en-US"/>
          </a:p>
        </p:txBody>
      </p:sp>
    </p:spTree>
    <p:extLst>
      <p:ext uri="{BB962C8B-B14F-4D97-AF65-F5344CB8AC3E}">
        <p14:creationId xmlns:p14="http://schemas.microsoft.com/office/powerpoint/2010/main" val="292718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mtClean="0"/>
              <a:t>এই ভিডিও টি দেখিয়ে</a:t>
            </a:r>
            <a:r>
              <a:rPr lang="bn-BD" baseline="0" smtClean="0"/>
              <a:t> পাঠ শিরোনাম ঘোষণার চেষ্টা করব।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4</a:t>
            </a:fld>
            <a:endParaRPr lang="en-US"/>
          </a:p>
        </p:txBody>
      </p:sp>
    </p:spTree>
    <p:extLst>
      <p:ext uri="{BB962C8B-B14F-4D97-AF65-F5344CB8AC3E}">
        <p14:creationId xmlns:p14="http://schemas.microsoft.com/office/powerpoint/2010/main" val="128390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25</a:t>
            </a:fld>
            <a:endParaRPr lang="en-US"/>
          </a:p>
        </p:txBody>
      </p:sp>
    </p:spTree>
    <p:extLst>
      <p:ext uri="{BB962C8B-B14F-4D97-AF65-F5344CB8AC3E}">
        <p14:creationId xmlns:p14="http://schemas.microsoft.com/office/powerpoint/2010/main" val="95588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পাঠ</a:t>
            </a:r>
            <a:r>
              <a:rPr lang="bn-BD" baseline="0" dirty="0" smtClean="0"/>
              <a:t> শিরোনাম খাতায় লিখে নিতে বলবেন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5</a:t>
            </a:fld>
            <a:endParaRPr lang="en-US"/>
          </a:p>
        </p:txBody>
      </p:sp>
    </p:spTree>
    <p:extLst>
      <p:ext uri="{BB962C8B-B14F-4D97-AF65-F5344CB8AC3E}">
        <p14:creationId xmlns:p14="http://schemas.microsoft.com/office/powerpoint/2010/main" val="4205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শিক্ষকের</a:t>
            </a:r>
            <a:r>
              <a:rPr lang="bn-BD" baseline="0" dirty="0" smtClean="0"/>
              <a:t> জন্য শিখনফল , শিক্ষার্থীদের নাও দেখানো যেতে পারে।</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97738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৭,৮,৯</a:t>
            </a:r>
            <a:r>
              <a:rPr lang="en-US" baseline="0" dirty="0" smtClean="0"/>
              <a:t> </a:t>
            </a:r>
            <a:r>
              <a:rPr lang="en-US" baseline="0" dirty="0" err="1" smtClean="0"/>
              <a:t>নং</a:t>
            </a:r>
            <a:r>
              <a:rPr lang="en-US" baseline="0" dirty="0" smtClean="0"/>
              <a:t> </a:t>
            </a:r>
            <a:r>
              <a:rPr lang="en-US" baseline="0" dirty="0" err="1" smtClean="0"/>
              <a:t>স্লাইডগুলো</a:t>
            </a:r>
            <a:r>
              <a:rPr lang="en-US" baseline="0" dirty="0" smtClean="0"/>
              <a:t> </a:t>
            </a:r>
            <a:r>
              <a:rPr lang="en-US" baseline="0" dirty="0" err="1" smtClean="0"/>
              <a:t>দেখানোর</a:t>
            </a:r>
            <a:r>
              <a:rPr lang="en-US" baseline="0" dirty="0" smtClean="0"/>
              <a:t> </a:t>
            </a:r>
            <a:r>
              <a:rPr lang="en-US" baseline="0" dirty="0" err="1" smtClean="0"/>
              <a:t>পর</a:t>
            </a:r>
            <a:r>
              <a:rPr lang="en-US" baseline="0" dirty="0" smtClean="0"/>
              <a:t> </a:t>
            </a:r>
            <a:r>
              <a:rPr lang="en-US" baseline="0" dirty="0" err="1" smtClean="0"/>
              <a:t>শিক্ষার্থীদের</a:t>
            </a:r>
            <a:r>
              <a:rPr lang="en-US" baseline="0" dirty="0" smtClean="0"/>
              <a:t> </a:t>
            </a:r>
            <a:r>
              <a:rPr lang="en-US" baseline="0" dirty="0" err="1" smtClean="0"/>
              <a:t>লেখক</a:t>
            </a:r>
            <a:r>
              <a:rPr lang="en-US" baseline="0" dirty="0" smtClean="0"/>
              <a:t> </a:t>
            </a:r>
            <a:r>
              <a:rPr lang="en-US" baseline="0" dirty="0" err="1" smtClean="0"/>
              <a:t>পরিচিতি</a:t>
            </a:r>
            <a:r>
              <a:rPr lang="en-US" baseline="0" dirty="0" smtClean="0"/>
              <a:t> </a:t>
            </a:r>
            <a:r>
              <a:rPr lang="en-US" baseline="0" dirty="0" err="1" smtClean="0"/>
              <a:t>পড়তে</a:t>
            </a:r>
            <a:r>
              <a:rPr lang="en-US" baseline="0" dirty="0" smtClean="0"/>
              <a:t> </a:t>
            </a:r>
            <a:r>
              <a:rPr lang="en-US" baseline="0" dirty="0" err="1" smtClean="0"/>
              <a:t>বলব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9</a:t>
            </a:fld>
            <a:endParaRPr lang="en-US"/>
          </a:p>
        </p:txBody>
      </p:sp>
    </p:spTree>
    <p:extLst>
      <p:ext uri="{BB962C8B-B14F-4D97-AF65-F5344CB8AC3E}">
        <p14:creationId xmlns:p14="http://schemas.microsoft.com/office/powerpoint/2010/main" val="283279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EC974-DCCC-4281-95A1-AAA5147A4258}" type="slidenum">
              <a:rPr lang="en-US" smtClean="0"/>
              <a:t>11</a:t>
            </a:fld>
            <a:endParaRPr lang="en-US"/>
          </a:p>
        </p:txBody>
      </p:sp>
    </p:spTree>
    <p:extLst>
      <p:ext uri="{BB962C8B-B14F-4D97-AF65-F5344CB8AC3E}">
        <p14:creationId xmlns:p14="http://schemas.microsoft.com/office/powerpoint/2010/main" val="295460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একক</a:t>
            </a:r>
            <a:r>
              <a:rPr lang="en-US" dirty="0" smtClean="0"/>
              <a:t> </a:t>
            </a:r>
            <a:r>
              <a:rPr lang="en-US" dirty="0" err="1" smtClean="0"/>
              <a:t>কাজ</a:t>
            </a:r>
            <a:r>
              <a:rPr lang="en-US" dirty="0" smtClean="0"/>
              <a:t> </a:t>
            </a:r>
            <a:r>
              <a:rPr lang="en-US" dirty="0" err="1" smtClean="0"/>
              <a:t>করানোর</a:t>
            </a:r>
            <a:r>
              <a:rPr lang="en-US" baseline="0" dirty="0" smtClean="0"/>
              <a:t> </a:t>
            </a:r>
            <a:r>
              <a:rPr lang="en-US" baseline="0" dirty="0" err="1" smtClean="0"/>
              <a:t>পর</a:t>
            </a:r>
            <a:r>
              <a:rPr lang="en-US" baseline="0" dirty="0" smtClean="0"/>
              <a:t> </a:t>
            </a:r>
            <a:r>
              <a:rPr lang="en-US" baseline="0" dirty="0" err="1" smtClean="0"/>
              <a:t>ফলাবর্তন</a:t>
            </a:r>
            <a:r>
              <a:rPr lang="en-US" baseline="0" dirty="0" smtClean="0"/>
              <a:t> </a:t>
            </a:r>
            <a:r>
              <a:rPr lang="en-US" baseline="0" dirty="0" err="1" smtClean="0"/>
              <a:t>হিসেবে</a:t>
            </a:r>
            <a:r>
              <a:rPr lang="en-US" baseline="0" dirty="0" smtClean="0"/>
              <a:t> </a:t>
            </a:r>
            <a:r>
              <a:rPr lang="en-US" baseline="0" dirty="0" err="1" smtClean="0"/>
              <a:t>এই</a:t>
            </a:r>
            <a:r>
              <a:rPr lang="en-US" baseline="0" dirty="0" smtClean="0"/>
              <a:t> </a:t>
            </a:r>
            <a:r>
              <a:rPr lang="en-US" baseline="0" dirty="0" err="1" smtClean="0"/>
              <a:t>স্লাইডটি</a:t>
            </a:r>
            <a:r>
              <a:rPr lang="en-US" baseline="0" dirty="0" smtClean="0"/>
              <a:t> </a:t>
            </a:r>
            <a:r>
              <a:rPr lang="en-US" baseline="0" dirty="0" err="1" smtClean="0"/>
              <a:t>দেখালে</a:t>
            </a:r>
            <a:r>
              <a:rPr lang="en-US" baseline="0" dirty="0" smtClean="0"/>
              <a:t> </a:t>
            </a:r>
            <a:r>
              <a:rPr lang="en-US" baseline="0" dirty="0" err="1" smtClean="0"/>
              <a:t>ভাল</a:t>
            </a:r>
            <a:r>
              <a:rPr lang="en-US" baseline="0" dirty="0" smtClean="0"/>
              <a:t> </a:t>
            </a:r>
            <a:r>
              <a:rPr lang="en-US" baseline="0" dirty="0" err="1" smtClean="0"/>
              <a:t>হয়</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CFCA9B44-7516-453D-9018-3CF38CB6B25F}" type="slidenum">
              <a:rPr lang="en-US" smtClean="0"/>
              <a:t>12</a:t>
            </a:fld>
            <a:endParaRPr lang="en-US"/>
          </a:p>
        </p:txBody>
      </p:sp>
    </p:spTree>
    <p:extLst>
      <p:ext uri="{BB962C8B-B14F-4D97-AF65-F5344CB8AC3E}">
        <p14:creationId xmlns:p14="http://schemas.microsoft.com/office/powerpoint/2010/main" val="336123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9600" b="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r>
              <a:rPr lang="bn-IN" b="0" baseline="0" dirty="0" smtClean="0"/>
              <a:t> এর </a:t>
            </a:r>
            <a:r>
              <a:rPr lang="bn-IN" baseline="0" dirty="0" smtClean="0"/>
              <a:t>সময় শিক্ষার্থীদের পাঠ্য বইয়ের সংগে মিলিয়ে নিতে বলব। </a:t>
            </a:r>
            <a:endParaRPr lang="en-US" dirty="0" smtClean="0"/>
          </a:p>
        </p:txBody>
      </p:sp>
      <p:sp>
        <p:nvSpPr>
          <p:cNvPr id="4" name="Slide Number Placeholder 3"/>
          <p:cNvSpPr>
            <a:spLocks noGrp="1"/>
          </p:cNvSpPr>
          <p:nvPr>
            <p:ph type="sldNum" sz="quarter" idx="10"/>
          </p:nvPr>
        </p:nvSpPr>
        <p:spPr/>
        <p:txBody>
          <a:bodyPr/>
          <a:lstStyle/>
          <a:p>
            <a:fld id="{5CCE2E0A-7771-479D-A9DB-53E63D422D5B}" type="slidenum">
              <a:rPr lang="en-US" smtClean="0"/>
              <a:t>13</a:t>
            </a:fld>
            <a:endParaRPr lang="en-US"/>
          </a:p>
        </p:txBody>
      </p:sp>
    </p:spTree>
    <p:extLst>
      <p:ext uri="{BB962C8B-B14F-4D97-AF65-F5344CB8AC3E}">
        <p14:creationId xmlns:p14="http://schemas.microsoft.com/office/powerpoint/2010/main" val="2594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শিক্ষার্থীরা</a:t>
            </a:r>
            <a:r>
              <a:rPr lang="bn-BD" baseline="0" dirty="0" smtClean="0">
                <a:latin typeface="NikoshBAN" panose="02000000000000000000" pitchFamily="2" charset="0"/>
                <a:cs typeface="NikoshBAN" panose="02000000000000000000" pitchFamily="2" charset="0"/>
              </a:rPr>
              <a:t> নিজেরা সরবে পাঠ করবেন</a:t>
            </a:r>
            <a:r>
              <a:rPr lang="bn-BD" baseline="0" dirty="0" smtClean="0"/>
              <a:t>।</a:t>
            </a:r>
            <a:endParaRPr lang="en-US" dirty="0" smtClean="0"/>
          </a:p>
        </p:txBody>
      </p:sp>
      <p:sp>
        <p:nvSpPr>
          <p:cNvPr id="4" name="Slide Number Placeholder 3"/>
          <p:cNvSpPr>
            <a:spLocks noGrp="1"/>
          </p:cNvSpPr>
          <p:nvPr>
            <p:ph type="sldNum" sz="quarter" idx="10"/>
          </p:nvPr>
        </p:nvSpPr>
        <p:spPr/>
        <p:txBody>
          <a:bodyPr/>
          <a:lstStyle/>
          <a:p>
            <a:fld id="{CFCA9B44-7516-453D-9018-3CF38CB6B25F}" type="slidenum">
              <a:rPr lang="en-US" smtClean="0"/>
              <a:t>14</a:t>
            </a:fld>
            <a:endParaRPr lang="en-US"/>
          </a:p>
        </p:txBody>
      </p:sp>
    </p:spTree>
    <p:extLst>
      <p:ext uri="{BB962C8B-B14F-4D97-AF65-F5344CB8AC3E}">
        <p14:creationId xmlns:p14="http://schemas.microsoft.com/office/powerpoint/2010/main" val="266184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9C69D-C0EB-4F94-9C77-349D64743CD1}" type="datetime1">
              <a:rPr lang="en-US" smtClean="0"/>
              <a:t>8/7/2016</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91949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0656C-951E-4559-8322-CF5D7056183F}" type="datetime1">
              <a:rPr lang="en-US" smtClean="0"/>
              <a:t>8/7/2016</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53037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59039-A627-4835-A103-4637DC822692}" type="datetime1">
              <a:rPr lang="en-US" smtClean="0"/>
              <a:t>8/7/2016</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4325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F181D-C971-4836-A9D5-9700E1B9D2AD}" type="datetime1">
              <a:rPr lang="en-US" smtClean="0"/>
              <a:t>8/7/2016</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41823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9747D-5ED0-484C-B081-BA0D767665B3}" type="datetime1">
              <a:rPr lang="en-US" smtClean="0"/>
              <a:t>8/7/2016</a:t>
            </a:fld>
            <a:endParaRPr lang="en-US"/>
          </a:p>
        </p:txBody>
      </p:sp>
      <p:sp>
        <p:nvSpPr>
          <p:cNvPr id="5" name="Footer Placeholder 4"/>
          <p:cNvSpPr>
            <a:spLocks noGrp="1"/>
          </p:cNvSpPr>
          <p:nvPr>
            <p:ph type="ftr" sz="quarter" idx="11"/>
          </p:nvPr>
        </p:nvSpPr>
        <p:spPr/>
        <p:txBody>
          <a:bodyPr/>
          <a:lstStyle/>
          <a:p>
            <a:r>
              <a:rPr lang="bn-BD" smtClean="0"/>
              <a:t>মিজানুর-গাইবান্ধা </a:t>
            </a:r>
            <a:endParaRPr lang="en-US"/>
          </a:p>
        </p:txBody>
      </p:sp>
      <p:sp>
        <p:nvSpPr>
          <p:cNvPr id="6" name="Slide Number Placeholder 5"/>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1928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AEFE95-E2F1-42B6-B443-51FA0F697FA7}" type="datetime1">
              <a:rPr lang="en-US" smtClean="0"/>
              <a:t>8/7/2016</a:t>
            </a:fld>
            <a:endParaRPr lang="en-US"/>
          </a:p>
        </p:txBody>
      </p:sp>
      <p:sp>
        <p:nvSpPr>
          <p:cNvPr id="6" name="Footer Placeholder 5"/>
          <p:cNvSpPr>
            <a:spLocks noGrp="1"/>
          </p:cNvSpPr>
          <p:nvPr>
            <p:ph type="ftr" sz="quarter" idx="11"/>
          </p:nvPr>
        </p:nvSpPr>
        <p:spPr/>
        <p:txBody>
          <a:bodyPr/>
          <a:lstStyle/>
          <a:p>
            <a:r>
              <a:rPr lang="bn-BD" smtClean="0"/>
              <a:t>মিজানুর-গাইবান্ধা </a:t>
            </a:r>
            <a:endParaRPr lang="en-US"/>
          </a:p>
        </p:txBody>
      </p:sp>
      <p:sp>
        <p:nvSpPr>
          <p:cNvPr id="7" name="Slide Number Placeholder 6"/>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87557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18DB1-D88D-46A0-832F-842DA4FC1733}" type="datetime1">
              <a:rPr lang="en-US" smtClean="0"/>
              <a:t>8/7/2016</a:t>
            </a:fld>
            <a:endParaRPr lang="en-US"/>
          </a:p>
        </p:txBody>
      </p:sp>
      <p:sp>
        <p:nvSpPr>
          <p:cNvPr id="8" name="Footer Placeholder 7"/>
          <p:cNvSpPr>
            <a:spLocks noGrp="1"/>
          </p:cNvSpPr>
          <p:nvPr>
            <p:ph type="ftr" sz="quarter" idx="11"/>
          </p:nvPr>
        </p:nvSpPr>
        <p:spPr/>
        <p:txBody>
          <a:bodyPr/>
          <a:lstStyle/>
          <a:p>
            <a:r>
              <a:rPr lang="bn-BD" smtClean="0"/>
              <a:t>মিজানুর-গাইবান্ধা </a:t>
            </a:r>
            <a:endParaRPr lang="en-US"/>
          </a:p>
        </p:txBody>
      </p:sp>
      <p:sp>
        <p:nvSpPr>
          <p:cNvPr id="9" name="Slide Number Placeholder 8"/>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133279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48DA7B-6352-45A3-8EDE-6DAC210ADDA6}" type="datetime1">
              <a:rPr lang="en-US" smtClean="0"/>
              <a:t>8/7/2016</a:t>
            </a:fld>
            <a:endParaRPr lang="en-US"/>
          </a:p>
        </p:txBody>
      </p:sp>
      <p:sp>
        <p:nvSpPr>
          <p:cNvPr id="4" name="Footer Placeholder 3"/>
          <p:cNvSpPr>
            <a:spLocks noGrp="1"/>
          </p:cNvSpPr>
          <p:nvPr>
            <p:ph type="ftr" sz="quarter" idx="11"/>
          </p:nvPr>
        </p:nvSpPr>
        <p:spPr/>
        <p:txBody>
          <a:bodyPr/>
          <a:lstStyle/>
          <a:p>
            <a:r>
              <a:rPr lang="bn-BD" smtClean="0"/>
              <a:t>মিজানুর-গাইবান্ধা </a:t>
            </a:r>
            <a:endParaRPr lang="en-US"/>
          </a:p>
        </p:txBody>
      </p:sp>
      <p:sp>
        <p:nvSpPr>
          <p:cNvPr id="5" name="Slide Number Placeholder 4"/>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204702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CAE2-0819-40AE-9A0B-C033367F029E}" type="datetime1">
              <a:rPr lang="en-US" smtClean="0"/>
              <a:t>8/7/2016</a:t>
            </a:fld>
            <a:endParaRPr lang="en-US"/>
          </a:p>
        </p:txBody>
      </p:sp>
      <p:sp>
        <p:nvSpPr>
          <p:cNvPr id="3" name="Footer Placeholder 2"/>
          <p:cNvSpPr>
            <a:spLocks noGrp="1"/>
          </p:cNvSpPr>
          <p:nvPr>
            <p:ph type="ftr" sz="quarter" idx="11"/>
          </p:nvPr>
        </p:nvSpPr>
        <p:spPr/>
        <p:txBody>
          <a:bodyPr/>
          <a:lstStyle/>
          <a:p>
            <a:r>
              <a:rPr lang="bn-BD" smtClean="0"/>
              <a:t>মিজানুর-গাইবান্ধা </a:t>
            </a:r>
            <a:endParaRPr lang="en-US"/>
          </a:p>
        </p:txBody>
      </p:sp>
      <p:sp>
        <p:nvSpPr>
          <p:cNvPr id="4" name="Slide Number Placeholder 3"/>
          <p:cNvSpPr>
            <a:spLocks noGrp="1"/>
          </p:cNvSpPr>
          <p:nvPr>
            <p:ph type="sldNum" sz="quarter" idx="12"/>
          </p:nvPr>
        </p:nvSpPr>
        <p:spPr/>
        <p:txBody>
          <a:bodyPr/>
          <a:lstStyle/>
          <a:p>
            <a:fld id="{4109EB5B-8BDE-45FD-8DFF-BD6EF784840F}"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0000" b="18199"/>
          <a:stretch/>
        </p:blipFill>
        <p:spPr>
          <a:xfrm>
            <a:off x="0" y="0"/>
            <a:ext cx="12192000" cy="6858000"/>
          </a:xfrm>
          <a:prstGeom prst="frame">
            <a:avLst>
              <a:gd name="adj1" fmla="val 1882"/>
            </a:avLst>
          </a:prstGeom>
        </p:spPr>
      </p:pic>
    </p:spTree>
    <p:extLst>
      <p:ext uri="{BB962C8B-B14F-4D97-AF65-F5344CB8AC3E}">
        <p14:creationId xmlns:p14="http://schemas.microsoft.com/office/powerpoint/2010/main" val="33645694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4A614-5E6A-4CCE-820D-180DDA079546}" type="datetime1">
              <a:rPr lang="en-US" smtClean="0"/>
              <a:t>8/7/2016</a:t>
            </a:fld>
            <a:endParaRPr lang="en-US"/>
          </a:p>
        </p:txBody>
      </p:sp>
      <p:sp>
        <p:nvSpPr>
          <p:cNvPr id="6" name="Footer Placeholder 5"/>
          <p:cNvSpPr>
            <a:spLocks noGrp="1"/>
          </p:cNvSpPr>
          <p:nvPr>
            <p:ph type="ftr" sz="quarter" idx="11"/>
          </p:nvPr>
        </p:nvSpPr>
        <p:spPr/>
        <p:txBody>
          <a:bodyPr/>
          <a:lstStyle/>
          <a:p>
            <a:r>
              <a:rPr lang="bn-BD" smtClean="0"/>
              <a:t>মিজানুর-গাইবান্ধা </a:t>
            </a:r>
            <a:endParaRPr lang="en-US"/>
          </a:p>
        </p:txBody>
      </p:sp>
      <p:sp>
        <p:nvSpPr>
          <p:cNvPr id="7" name="Slide Number Placeholder 6"/>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286510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A7663-8700-4AF5-B4DB-9876090754C0}" type="datetime1">
              <a:rPr lang="en-US" smtClean="0"/>
              <a:t>8/7/2016</a:t>
            </a:fld>
            <a:endParaRPr lang="en-US"/>
          </a:p>
        </p:txBody>
      </p:sp>
      <p:sp>
        <p:nvSpPr>
          <p:cNvPr id="6" name="Footer Placeholder 5"/>
          <p:cNvSpPr>
            <a:spLocks noGrp="1"/>
          </p:cNvSpPr>
          <p:nvPr>
            <p:ph type="ftr" sz="quarter" idx="11"/>
          </p:nvPr>
        </p:nvSpPr>
        <p:spPr/>
        <p:txBody>
          <a:bodyPr/>
          <a:lstStyle/>
          <a:p>
            <a:r>
              <a:rPr lang="bn-BD" smtClean="0"/>
              <a:t>মিজানুর-গাইবান্ধা </a:t>
            </a:r>
            <a:endParaRPr lang="en-US"/>
          </a:p>
        </p:txBody>
      </p:sp>
      <p:sp>
        <p:nvSpPr>
          <p:cNvPr id="7" name="Slide Number Placeholder 6"/>
          <p:cNvSpPr>
            <a:spLocks noGrp="1"/>
          </p:cNvSpPr>
          <p:nvPr>
            <p:ph type="sldNum" sz="quarter" idx="12"/>
          </p:nvPr>
        </p:nvSpPr>
        <p:spPr/>
        <p:txBody>
          <a:bodyPr/>
          <a:lstStyle/>
          <a:p>
            <a:fld id="{4109EB5B-8BDE-45FD-8DFF-BD6EF784840F}" type="slidenum">
              <a:rPr lang="en-US" smtClean="0"/>
              <a:t>‹#›</a:t>
            </a:fld>
            <a:endParaRPr lang="en-US"/>
          </a:p>
        </p:txBody>
      </p:sp>
    </p:spTree>
    <p:extLst>
      <p:ext uri="{BB962C8B-B14F-4D97-AF65-F5344CB8AC3E}">
        <p14:creationId xmlns:p14="http://schemas.microsoft.com/office/powerpoint/2010/main" val="387773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A194-74A1-4854-BD3D-A948758BAB67}" type="datetime1">
              <a:rPr lang="en-US" smtClean="0"/>
              <a:t>8/7/2016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মিজানুর-গাইবান্ধা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9EB5B-8BDE-45FD-8DFF-BD6EF784840F}" type="slidenum">
              <a:rPr lang="en-US" smtClean="0"/>
              <a:t>‹#›</a:t>
            </a:fld>
            <a:endParaRPr lang="en-US"/>
          </a:p>
        </p:txBody>
      </p:sp>
    </p:spTree>
    <p:extLst>
      <p:ext uri="{BB962C8B-B14F-4D97-AF65-F5344CB8AC3E}">
        <p14:creationId xmlns:p14="http://schemas.microsoft.com/office/powerpoint/2010/main" val="1124839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audio" Target="../media/audio1.wav"/><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srumijan@gmail.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4318" y="6538912"/>
            <a:ext cx="2743200" cy="365125"/>
          </a:xfrm>
        </p:spPr>
        <p:txBody>
          <a:bodyPr/>
          <a:lstStyle/>
          <a:p>
            <a:fld id="{91C4D136-961B-43B0-A6BB-0CAD2687E120}" type="datetime2">
              <a:rPr lang="en-US" smtClean="0"/>
              <a:t>Sunday, August 07, 2016</a:t>
            </a:fld>
            <a:endParaRPr lang="en-US" dirty="0"/>
          </a:p>
        </p:txBody>
      </p:sp>
      <p:sp>
        <p:nvSpPr>
          <p:cNvPr id="3" name="Footer Placeholder 2"/>
          <p:cNvSpPr>
            <a:spLocks noGrp="1"/>
          </p:cNvSpPr>
          <p:nvPr>
            <p:ph type="ftr" sz="quarter" idx="11"/>
          </p:nvPr>
        </p:nvSpPr>
        <p:spPr>
          <a:xfrm>
            <a:off x="4038600" y="6562348"/>
            <a:ext cx="4114800" cy="365125"/>
          </a:xfrm>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a:xfrm>
            <a:off x="9244482" y="6492875"/>
            <a:ext cx="2743200" cy="365125"/>
          </a:xfrm>
        </p:spPr>
        <p:txBody>
          <a:bodyPr/>
          <a:lstStyle/>
          <a:p>
            <a:fld id="{6E4B296D-B6D0-4D63-ABDA-FC1B03B5FFC2}" type="slidenum">
              <a:rPr lang="en-US" smtClean="0"/>
              <a:t>1</a:t>
            </a:fld>
            <a:endParaRPr lang="en-US"/>
          </a:p>
        </p:txBody>
      </p:sp>
      <p:sp>
        <p:nvSpPr>
          <p:cNvPr id="5" name="Oval 4"/>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31179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46" y="204716"/>
            <a:ext cx="5970538" cy="6414448"/>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342" y="204717"/>
            <a:ext cx="5354281" cy="6237044"/>
          </a:xfrm>
          <a:prstGeom prst="rect">
            <a:avLst/>
          </a:prstGeom>
          <a:solidFill>
            <a:srgbClr val="FFFFFF">
              <a:shade val="85000"/>
            </a:srgbClr>
          </a:solidFill>
          <a:ln w="19050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46" y="204716"/>
            <a:ext cx="5970538" cy="6414447"/>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368" y="338147"/>
            <a:ext cx="5000228" cy="5970184"/>
          </a:xfrm>
          <a:prstGeom prst="rect">
            <a:avLst/>
          </a:prstGeom>
          <a:ln w="228600" cap="sq" cmpd="thickThin">
            <a:solidFill>
              <a:schemeClr val="accent5"/>
            </a:solidFill>
            <a:prstDash val="solid"/>
            <a:miter lim="800000"/>
          </a:ln>
          <a:effectLst>
            <a:innerShdw blurRad="76200">
              <a:srgbClr val="000000"/>
            </a:innerShdw>
          </a:effectLst>
        </p:spPr>
      </p:pic>
    </p:spTree>
    <p:extLst>
      <p:ext uri="{BB962C8B-B14F-4D97-AF65-F5344CB8AC3E}">
        <p14:creationId xmlns:p14="http://schemas.microsoft.com/office/powerpoint/2010/main" val="36309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6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11</a:t>
            </a:fld>
            <a:endParaRPr lang="en-US"/>
          </a:p>
        </p:txBody>
      </p:sp>
      <p:sp>
        <p:nvSpPr>
          <p:cNvPr id="5" name="TextBox 4"/>
          <p:cNvSpPr txBox="1"/>
          <p:nvPr/>
        </p:nvSpPr>
        <p:spPr>
          <a:xfrm>
            <a:off x="3391990" y="258139"/>
            <a:ext cx="5218610" cy="1862048"/>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115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একক কাজ </a:t>
            </a:r>
            <a:endParaRPr lang="en-US" sz="115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111157" y="3197793"/>
            <a:ext cx="10366612" cy="1938992"/>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6000" dirty="0" smtClean="0">
                <a:latin typeface="NikoshBAN" panose="02000000000000000000" pitchFamily="2" charset="0"/>
                <a:cs typeface="NikoshBAN" panose="02000000000000000000" pitchFamily="2" charset="0"/>
              </a:rPr>
              <a:t>কবির জন্মস্থান ,</a:t>
            </a:r>
            <a:r>
              <a:rPr lang="bn-IN" sz="6000" dirty="0" smtClean="0">
                <a:latin typeface="NikoshBAN" panose="02000000000000000000" pitchFamily="2" charset="0"/>
                <a:cs typeface="NikoshBAN" panose="02000000000000000000" pitchFamily="2" charset="0"/>
              </a:rPr>
              <a:t>জন্মসাল,</a:t>
            </a:r>
            <a:r>
              <a:rPr lang="en-US" sz="6000" dirty="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কর্মজীবন</a:t>
            </a:r>
            <a:r>
              <a:rPr lang="bn-IN" sz="6000" dirty="0" smtClean="0">
                <a:latin typeface="NikoshBAN" panose="02000000000000000000" pitchFamily="2" charset="0"/>
                <a:cs typeface="NikoshBAN" panose="02000000000000000000" pitchFamily="2" charset="0"/>
              </a:rPr>
              <a:t>, পুরস্কার, কিশোরগ্রন্থ ও </a:t>
            </a:r>
            <a:r>
              <a:rPr lang="bn-BD" sz="6000" dirty="0" smtClean="0">
                <a:latin typeface="NikoshBAN" panose="02000000000000000000" pitchFamily="2" charset="0"/>
                <a:cs typeface="NikoshBAN" panose="02000000000000000000" pitchFamily="2" charset="0"/>
              </a:rPr>
              <a:t>কাব্যগ্রন্থ</a:t>
            </a:r>
            <a:r>
              <a:rPr lang="bn-IN" sz="6000" dirty="0" smtClean="0">
                <a:latin typeface="NikoshBAN" panose="02000000000000000000" pitchFamily="2" charset="0"/>
                <a:cs typeface="NikoshBAN" panose="02000000000000000000" pitchFamily="2" charset="0"/>
              </a:rPr>
              <a:t> সমূহের নাম লিখ</a:t>
            </a:r>
            <a:r>
              <a:rPr lang="en-US"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7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198121" y="2567181"/>
            <a:ext cx="3431814" cy="2212038"/>
          </a:xfrm>
          <a:prstGeom prst="irregularSeal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হুমায়ুন আজাদ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4904692" y="1205843"/>
            <a:ext cx="2018672" cy="1384995"/>
          </a:xfrm>
          <a:prstGeom prst="rect">
            <a:avLst/>
          </a:prstGeom>
          <a:solidFill>
            <a:srgbClr val="99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800" b="1" u="sng" dirty="0" smtClean="0">
                <a:solidFill>
                  <a:srgbClr val="002060"/>
                </a:solidFill>
                <a:latin typeface="NikoshBAN" panose="02000000000000000000" pitchFamily="2" charset="0"/>
                <a:cs typeface="NikoshBAN" panose="02000000000000000000" pitchFamily="2" charset="0"/>
              </a:rPr>
              <a:t>জন্ম</a:t>
            </a:r>
            <a:r>
              <a:rPr lang="bn-BD"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১৯৪৭ সালে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7603957" y="764794"/>
            <a:ext cx="3887458" cy="1384995"/>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800" b="1" u="sng" dirty="0" smtClean="0">
                <a:solidFill>
                  <a:srgbClr val="FFFF00"/>
                </a:solidFill>
                <a:latin typeface="NikoshBAN" panose="02000000000000000000" pitchFamily="2" charset="0"/>
                <a:cs typeface="NikoshBAN" panose="02000000000000000000" pitchFamily="2" charset="0"/>
              </a:rPr>
              <a:t>জন্মস্থান </a:t>
            </a:r>
          </a:p>
          <a:p>
            <a:r>
              <a:rPr lang="bn-BD" sz="3600" dirty="0" smtClean="0">
                <a:latin typeface="NikoshBAN" panose="02000000000000000000" pitchFamily="2" charset="0"/>
                <a:cs typeface="NikoshBAN" panose="02000000000000000000" pitchFamily="2" charset="0"/>
              </a:rPr>
              <a:t>মুন্সিগঞ্জ</a:t>
            </a:r>
            <a:r>
              <a:rPr lang="bn-BD"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শ্রীনগর,</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রাড়িখাল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7833336" y="2507943"/>
            <a:ext cx="3999272" cy="2000548"/>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a:innerShdw blurRad="114300">
              <a:prstClr val="black"/>
            </a:innerShdw>
          </a:effectLst>
        </p:spPr>
        <p:txBody>
          <a:bodyPr wrap="square" rtlCol="0">
            <a:spAutoFit/>
          </a:bodyPr>
          <a:lstStyle/>
          <a:p>
            <a:pPr algn="ctr"/>
            <a:r>
              <a:rPr lang="bn-BD" sz="4400" b="1" u="sng" dirty="0" smtClean="0">
                <a:solidFill>
                  <a:srgbClr val="00B050"/>
                </a:solidFill>
                <a:latin typeface="NikoshBAN" panose="02000000000000000000" pitchFamily="2" charset="0"/>
                <a:cs typeface="NikoshBAN" panose="02000000000000000000" pitchFamily="2" charset="0"/>
              </a:rPr>
              <a:t>কর্মজীবন </a:t>
            </a:r>
          </a:p>
          <a:p>
            <a:r>
              <a:rPr lang="bn-BD" sz="4000" dirty="0" smtClean="0">
                <a:latin typeface="NikoshBAN" panose="02000000000000000000" pitchFamily="2" charset="0"/>
                <a:cs typeface="NikoshBAN" panose="02000000000000000000" pitchFamily="2" charset="0"/>
              </a:rPr>
              <a:t>ঢাকা বিশ্ববিদ্যালয়ের বাংলা বিভাগের অধ্যাপক</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7940842" y="4668253"/>
            <a:ext cx="3223027" cy="187743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glow rad="101600">
              <a:schemeClr val="accent5">
                <a:satMod val="175000"/>
                <a:alpha val="40000"/>
              </a:schemeClr>
            </a:glow>
          </a:effectLst>
        </p:spPr>
        <p:txBody>
          <a:bodyPr wrap="square" rtlCol="0">
            <a:spAutoFit/>
          </a:bodyPr>
          <a:lstStyle/>
          <a:p>
            <a:r>
              <a:rPr lang="bn-BD" sz="4400" b="1" u="sng" dirty="0" smtClean="0">
                <a:solidFill>
                  <a:srgbClr val="002060"/>
                </a:solidFill>
                <a:latin typeface="NikoshBAN" panose="02000000000000000000" pitchFamily="2" charset="0"/>
                <a:cs typeface="NikoshBAN" panose="02000000000000000000" pitchFamily="2" charset="0"/>
              </a:rPr>
              <a:t>কিশোরদের গ্রন্থ </a:t>
            </a:r>
            <a:endParaRPr lang="en-US" sz="4400" b="1" u="sng" dirty="0" smtClean="0">
              <a:solidFill>
                <a:srgbClr val="002060"/>
              </a:solidFill>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লালনীল দীপাবলি,</a:t>
            </a:r>
          </a:p>
          <a:p>
            <a:r>
              <a:rPr lang="bn-BD" sz="3600" dirty="0" smtClean="0">
                <a:latin typeface="NikoshBAN" panose="02000000000000000000" pitchFamily="2" charset="0"/>
                <a:cs typeface="NikoshBAN" panose="02000000000000000000" pitchFamily="2" charset="0"/>
              </a:rPr>
              <a:t>কত নদী সরোবর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4271509" y="4779219"/>
            <a:ext cx="3195013" cy="18774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glow rad="228600">
              <a:schemeClr val="accent4">
                <a:satMod val="175000"/>
                <a:alpha val="40000"/>
              </a:schemeClr>
            </a:glow>
          </a:effectLst>
        </p:spPr>
        <p:txBody>
          <a:bodyPr wrap="square" rtlCol="0">
            <a:spAutoFit/>
          </a:bodyPr>
          <a:lstStyle/>
          <a:p>
            <a:r>
              <a:rPr lang="en-US" sz="4400" b="1" dirty="0" smtClean="0">
                <a:solidFill>
                  <a:schemeClr val="accent6">
                    <a:lumMod val="50000"/>
                  </a:schemeClr>
                </a:solidFill>
                <a:latin typeface="NikoshBAN" panose="02000000000000000000" pitchFamily="2" charset="0"/>
                <a:cs typeface="NikoshBAN" panose="02000000000000000000" pitchFamily="2" charset="0"/>
              </a:rPr>
              <a:t>     </a:t>
            </a:r>
            <a:r>
              <a:rPr lang="bn-BD" sz="4400" b="1" u="sng" dirty="0" smtClean="0">
                <a:solidFill>
                  <a:schemeClr val="accent6">
                    <a:lumMod val="50000"/>
                  </a:schemeClr>
                </a:solidFill>
                <a:latin typeface="NikoshBAN" panose="02000000000000000000" pitchFamily="2" charset="0"/>
                <a:cs typeface="NikoshBAN" panose="02000000000000000000" pitchFamily="2" charset="0"/>
              </a:rPr>
              <a:t>কাব্যগ্রন্থ </a:t>
            </a:r>
          </a:p>
          <a:p>
            <a:r>
              <a:rPr lang="bn-BD" sz="3600" dirty="0" smtClean="0">
                <a:latin typeface="NikoshBAN" panose="02000000000000000000" pitchFamily="2" charset="0"/>
                <a:cs typeface="NikoshBAN" panose="02000000000000000000" pitchFamily="2" charset="0"/>
              </a:rPr>
              <a:t>অলৌকিক ইস্টিমার, জ্বলো চিতাবাঘ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14147" y="2949925"/>
            <a:ext cx="2718541" cy="1446550"/>
          </a:xfrm>
          <a:prstGeom prst="rect">
            <a:avLst/>
          </a:prstGeom>
          <a:solidFill>
            <a:schemeClr val="accent2">
              <a:lumMod val="60000"/>
              <a:lumOff val="40000"/>
            </a:schemeClr>
          </a:solidFill>
          <a:effectLst>
            <a:glow rad="101600">
              <a:schemeClr val="accent1">
                <a:satMod val="175000"/>
                <a:alpha val="40000"/>
              </a:schemeClr>
            </a:glow>
          </a:effectLst>
        </p:spPr>
        <p:txBody>
          <a:bodyPr wrap="square" rtlCol="0">
            <a:spAutoFit/>
          </a:bodyPr>
          <a:lstStyle/>
          <a:p>
            <a:pPr algn="ctr"/>
            <a:r>
              <a:rPr lang="bn-BD" sz="4800" b="1" u="sng" dirty="0">
                <a:solidFill>
                  <a:srgbClr val="00B050"/>
                </a:solidFill>
                <a:latin typeface="NikoshBAN" panose="02000000000000000000" pitchFamily="2" charset="0"/>
                <a:cs typeface="NikoshBAN" panose="02000000000000000000" pitchFamily="2" charset="0"/>
              </a:rPr>
              <a:t>পুরস্কার </a:t>
            </a:r>
            <a:endParaRPr lang="en-US"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বাংলা একাডেমী</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263856" y="523711"/>
            <a:ext cx="4096360" cy="2154436"/>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bn-BD" sz="5400" b="1" u="sng" dirty="0" smtClean="0">
                <a:solidFill>
                  <a:srgbClr val="002060"/>
                </a:solidFill>
                <a:latin typeface="NikoshBAN" panose="02000000000000000000" pitchFamily="2" charset="0"/>
                <a:cs typeface="NikoshBAN" panose="02000000000000000000" pitchFamily="2" charset="0"/>
              </a:rPr>
              <a:t>মৃত্যু </a:t>
            </a:r>
            <a:endParaRPr lang="en-US" sz="5400" b="1" u="sng" dirty="0" smtClean="0">
              <a:solidFill>
                <a:srgbClr val="002060"/>
              </a:solidFill>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২০০৪ সালের ১২ই আগস্ট  জার্মানির মিউনিখে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545910" y="4668253"/>
            <a:ext cx="2855016" cy="187743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cene3d>
            <a:camera prst="orthographicFront"/>
            <a:lightRig rig="threePt" dir="t"/>
          </a:scene3d>
          <a:sp3d>
            <a:bevelT/>
          </a:sp3d>
        </p:spPr>
        <p:txBody>
          <a:bodyPr wrap="square" rtlCol="0">
            <a:spAutoFit/>
          </a:bodyPr>
          <a:lstStyle/>
          <a:p>
            <a:pPr algn="ctr"/>
            <a:r>
              <a:rPr lang="bn-BD" sz="3600" dirty="0">
                <a:latin typeface="NikoshBAN" panose="02000000000000000000" pitchFamily="2" charset="0"/>
                <a:cs typeface="NikoshBAN" panose="02000000000000000000" pitchFamily="2" charset="0"/>
              </a:rPr>
              <a:t> </a:t>
            </a:r>
            <a:r>
              <a:rPr lang="bn-BD" sz="4400" b="1" u="sng" dirty="0" smtClean="0">
                <a:solidFill>
                  <a:srgbClr val="C00000"/>
                </a:solidFill>
                <a:latin typeface="NikoshBAN" panose="02000000000000000000" pitchFamily="2" charset="0"/>
                <a:cs typeface="NikoshBAN" panose="02000000000000000000" pitchFamily="2" charset="0"/>
              </a:rPr>
              <a:t>খ্যাতি অর্জন </a:t>
            </a:r>
          </a:p>
          <a:p>
            <a:r>
              <a:rPr lang="bn-BD" sz="3600" dirty="0" smtClean="0">
                <a:latin typeface="NikoshBAN" panose="02000000000000000000" pitchFamily="2" charset="0"/>
                <a:cs typeface="NikoshBAN" panose="02000000000000000000" pitchFamily="2" charset="0"/>
              </a:rPr>
              <a:t>ভাষা ও সাহিত্যের গবেষক হিসাবে </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4563617" y="160451"/>
            <a:ext cx="2829639" cy="923330"/>
          </a:xfrm>
          <a:prstGeom prst="rect">
            <a:avLst/>
          </a:prstGeom>
          <a:solidFill>
            <a:srgbClr val="00B0F0"/>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5400" dirty="0" err="1" smtClean="0">
                <a:solidFill>
                  <a:srgbClr val="002060"/>
                </a:solidFill>
                <a:latin typeface="NikoshBAN" panose="02000000000000000000" pitchFamily="2" charset="0"/>
                <a:cs typeface="NikoshBAN" panose="02000000000000000000" pitchFamily="2" charset="0"/>
              </a:rPr>
              <a:t>মিলিয়ে</a:t>
            </a:r>
            <a:r>
              <a:rPr lang="en-US" sz="5400" dirty="0" smtClean="0">
                <a:solidFill>
                  <a:srgbClr val="002060"/>
                </a:solidFill>
                <a:latin typeface="NikoshBAN" panose="02000000000000000000" pitchFamily="2" charset="0"/>
                <a:cs typeface="NikoshBAN" panose="02000000000000000000" pitchFamily="2" charset="0"/>
              </a:rPr>
              <a:t> </a:t>
            </a:r>
            <a:r>
              <a:rPr lang="en-US" sz="5400" dirty="0" err="1" smtClean="0">
                <a:solidFill>
                  <a:srgbClr val="002060"/>
                </a:solidFill>
                <a:latin typeface="NikoshBAN" panose="02000000000000000000" pitchFamily="2" charset="0"/>
                <a:cs typeface="NikoshBAN" panose="02000000000000000000" pitchFamily="2" charset="0"/>
              </a:rPr>
              <a:t>নাও</a:t>
            </a:r>
            <a:r>
              <a:rPr lang="en-US" sz="5400" dirty="0" smtClean="0">
                <a:solidFill>
                  <a:srgbClr val="002060"/>
                </a:solidFill>
                <a:latin typeface="NikoshBAN" panose="02000000000000000000" pitchFamily="2" charset="0"/>
                <a:cs typeface="NikoshBAN" panose="02000000000000000000" pitchFamily="2" charset="0"/>
              </a:rPr>
              <a:t> </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83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900" decel="100000" fill="hold"/>
                                        <p:tgtEl>
                                          <p:spTgt spid="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3"/>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3"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
                                        <p:tgtEl>
                                          <p:spTgt spid="8"/>
                                        </p:tgtEl>
                                      </p:cBhvr>
                                    </p:animEffect>
                                    <p:anim calcmode="lin" valueType="num">
                                      <p:cBhvr>
                                        <p:cTn id="70" dur="400" fill="hold"/>
                                        <p:tgtEl>
                                          <p:spTgt spid="8"/>
                                        </p:tgtEl>
                                        <p:attrNameLst>
                                          <p:attrName>ppt_x</p:attrName>
                                        </p:attrNameLst>
                                      </p:cBhvr>
                                      <p:tavLst>
                                        <p:tav tm="0">
                                          <p:val>
                                            <p:strVal val="#ppt_x"/>
                                          </p:val>
                                        </p:tav>
                                        <p:tav tm="100000">
                                          <p:val>
                                            <p:strVal val="#ppt_x"/>
                                          </p:val>
                                        </p:tav>
                                      </p:tavLst>
                                    </p:anim>
                                    <p:anim calcmode="lin" valueType="num">
                                      <p:cBhvr>
                                        <p:cTn id="71" dur="400" fill="hold"/>
                                        <p:tgtEl>
                                          <p:spTgt spid="8"/>
                                        </p:tgtEl>
                                        <p:attrNameLst>
                                          <p:attrName>ppt_y</p:attrName>
                                        </p:attrNameLst>
                                      </p:cBhvr>
                                      <p:tavLst>
                                        <p:tav tm="0">
                                          <p:val>
                                            <p:strVal val="#ppt_y+0.31"/>
                                          </p:val>
                                        </p:tav>
                                        <p:tav tm="100000">
                                          <p:val>
                                            <p:strVal val="#ppt_y+0.31"/>
                                          </p:val>
                                        </p:tav>
                                      </p:tavLst>
                                    </p:anim>
                                    <p:anim calcmode="lin" valueType="num">
                                      <p:cBhvr>
                                        <p:cTn id="7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133" y="2309969"/>
            <a:ext cx="11308792" cy="4154984"/>
          </a:xfrm>
          <a:prstGeom prst="rect">
            <a:avLst/>
          </a:prstGeom>
          <a:solidFill>
            <a:schemeClr val="accent4">
              <a:lumMod val="20000"/>
              <a:lumOff val="80000"/>
            </a:schemeClr>
          </a:solidFill>
          <a:ln w="28575">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bn-BD"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কোথা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এসেছে</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মানুষের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যেমন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গাছ</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তেমনভাবে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ভাষাও</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কল্পিত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স্বর্গ</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থেকেও</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আসেনি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এখন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হাজার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বছর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ছিল</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983632" y="222542"/>
            <a:ext cx="4277794" cy="1446550"/>
          </a:xfrm>
          <a:prstGeom prst="rect">
            <a:avLst/>
          </a:prstGeom>
          <a:solidFill>
            <a:schemeClr val="accent4">
              <a:lumMod val="20000"/>
              <a:lumOff val="80000"/>
              <a:alpha val="57000"/>
            </a:schemeClr>
          </a:solidFill>
          <a:ln w="38100">
            <a:solidFill>
              <a:srgbClr val="FFC000"/>
            </a:solidFill>
          </a:ln>
        </p:spPr>
        <p:txBody>
          <a:bodyPr wrap="square" rtlCol="0">
            <a:spAutoFit/>
          </a:bodyPr>
          <a:lstStyle/>
          <a:p>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5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1" y="140677"/>
            <a:ext cx="11835618" cy="6477767"/>
          </a:xfrm>
          <a:prstGeom prst="rect">
            <a:avLst/>
          </a:prstGeom>
        </p:spPr>
      </p:pic>
      <p:sp>
        <p:nvSpPr>
          <p:cNvPr id="2" name="Date Placeholder 1"/>
          <p:cNvSpPr>
            <a:spLocks noGrp="1"/>
          </p:cNvSpPr>
          <p:nvPr>
            <p:ph type="dt" sz="half" idx="10"/>
          </p:nvPr>
        </p:nvSpPr>
        <p:spPr/>
        <p:txBody>
          <a:bodyPr/>
          <a:lstStyle/>
          <a:p>
            <a:fld id="{57A4D878-3423-4B2F-817E-441AE8F13819}" type="datetime1">
              <a:rPr lang="en-US" smtClean="0"/>
              <a:t>8/7/2016</a:t>
            </a:fld>
            <a:endParaRPr lang="en-US"/>
          </a:p>
        </p:txBody>
      </p:sp>
      <p:sp>
        <p:nvSpPr>
          <p:cNvPr id="3" name="Footer Placeholder 2"/>
          <p:cNvSpPr>
            <a:spLocks noGrp="1"/>
          </p:cNvSpPr>
          <p:nvPr>
            <p:ph type="ftr" sz="quarter" idx="11"/>
          </p:nvPr>
        </p:nvSpPr>
        <p:spPr/>
        <p:txBody>
          <a:bodyPr/>
          <a:lstStyle/>
          <a:p>
            <a:r>
              <a:rPr lang="en-US" dirty="0" err="1" smtClean="0"/>
              <a:t>mijanur-ggbhs</a:t>
            </a:r>
            <a:endParaRPr lang="en-US" dirty="0"/>
          </a:p>
        </p:txBody>
      </p:sp>
      <p:sp>
        <p:nvSpPr>
          <p:cNvPr id="4" name="Slide Number Placeholder 3"/>
          <p:cNvSpPr>
            <a:spLocks noGrp="1"/>
          </p:cNvSpPr>
          <p:nvPr>
            <p:ph type="sldNum" sz="quarter" idx="12"/>
          </p:nvPr>
        </p:nvSpPr>
        <p:spPr/>
        <p:txBody>
          <a:bodyPr/>
          <a:lstStyle/>
          <a:p>
            <a:fld id="{443ED09E-7E35-43F0-AEBB-CFDD66A07BD6}" type="slidenum">
              <a:rPr lang="en-US" smtClean="0"/>
              <a:t>14</a:t>
            </a:fld>
            <a:endParaRPr lang="en-US"/>
          </a:p>
        </p:txBody>
      </p:sp>
      <p:sp>
        <p:nvSpPr>
          <p:cNvPr id="5" name="Rounded Rectangle 4"/>
          <p:cNvSpPr/>
          <p:nvPr/>
        </p:nvSpPr>
        <p:spPr>
          <a:xfrm>
            <a:off x="3300046" y="1958723"/>
            <a:ext cx="4192575" cy="2841673"/>
          </a:xfrm>
          <a:prstGeom prst="roundRect">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সরবপাঠ</a:t>
            </a:r>
            <a:endParaRPr lang="en-US" sz="115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58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3" name="Rounded Rectangle 2"/>
          <p:cNvSpPr/>
          <p:nvPr/>
        </p:nvSpPr>
        <p:spPr>
          <a:xfrm>
            <a:off x="1483055" y="1518159"/>
            <a:ext cx="2171009" cy="1219200"/>
          </a:xfrm>
          <a:prstGeom prst="roundRect">
            <a:avLst/>
          </a:prstGeom>
          <a:gradFill flip="none" rotWithShape="1">
            <a:gsLst>
              <a:gs pos="0">
                <a:schemeClr val="accent3">
                  <a:lumMod val="0"/>
                  <a:lumOff val="100000"/>
                </a:schemeClr>
              </a:gs>
              <a:gs pos="30000">
                <a:schemeClr val="accent3">
                  <a:lumMod val="0"/>
                  <a:lumOff val="100000"/>
                </a:schemeClr>
              </a:gs>
              <a:gs pos="100000">
                <a:schemeClr val="accent3">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latin typeface="NikoshBAN" pitchFamily="2" charset="0"/>
                <a:cs typeface="NikoshBAN" pitchFamily="2" charset="0"/>
              </a:rPr>
              <a:t>তরু </a:t>
            </a:r>
            <a:endParaRPr lang="en-US" sz="3200" dirty="0">
              <a:latin typeface="NikoshBAN" pitchFamily="2" charset="0"/>
              <a:cs typeface="NikoshBAN" pitchFamily="2" charset="0"/>
            </a:endParaRPr>
          </a:p>
        </p:txBody>
      </p:sp>
      <p:sp>
        <p:nvSpPr>
          <p:cNvPr id="4" name="Rounded Rectangle 3"/>
          <p:cNvSpPr/>
          <p:nvPr/>
        </p:nvSpPr>
        <p:spPr>
          <a:xfrm>
            <a:off x="8118143" y="3104866"/>
            <a:ext cx="3173013" cy="121920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solidFill>
                  <a:srgbClr val="002060"/>
                </a:solidFill>
                <a:latin typeface="NikoshBAN" panose="02000000000000000000" pitchFamily="2" charset="0"/>
                <a:cs typeface="NikoshBAN" panose="02000000000000000000" pitchFamily="2" charset="0"/>
              </a:rPr>
              <a:t>একশ বছর </a:t>
            </a:r>
            <a:endParaRPr lang="en-US" sz="6600" dirty="0">
              <a:solidFill>
                <a:srgbClr val="002060"/>
              </a:solidFill>
              <a:latin typeface="NikoshBAN" panose="02000000000000000000" pitchFamily="2" charset="0"/>
              <a:cs typeface="NikoshBAN" panose="02000000000000000000" pitchFamily="2" charset="0"/>
            </a:endParaRPr>
          </a:p>
        </p:txBody>
      </p:sp>
      <p:sp>
        <p:nvSpPr>
          <p:cNvPr id="5" name="Rounded Rectangle 4"/>
          <p:cNvSpPr/>
          <p:nvPr/>
        </p:nvSpPr>
        <p:spPr>
          <a:xfrm>
            <a:off x="8074355" y="1375514"/>
            <a:ext cx="30895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NikoshBAN" pitchFamily="2" charset="0"/>
                <a:cs typeface="NikoshBAN" pitchFamily="2" charset="0"/>
              </a:rPr>
              <a:t> </a:t>
            </a:r>
            <a:r>
              <a:rPr lang="bn-IN" sz="6600" dirty="0" smtClean="0">
                <a:solidFill>
                  <a:schemeClr val="tx1"/>
                </a:solidFill>
                <a:latin typeface="NikoshBAN" pitchFamily="2" charset="0"/>
                <a:cs typeface="NikoshBAN" pitchFamily="2" charset="0"/>
              </a:rPr>
              <a:t>বৃক্ষ,গাছ </a:t>
            </a:r>
            <a:endParaRPr lang="en-US" sz="6600" dirty="0">
              <a:solidFill>
                <a:schemeClr val="tx1"/>
              </a:solidFill>
            </a:endParaRPr>
          </a:p>
        </p:txBody>
      </p:sp>
      <p:sp>
        <p:nvSpPr>
          <p:cNvPr id="6" name="Rounded Rectangle 5"/>
          <p:cNvSpPr/>
          <p:nvPr/>
        </p:nvSpPr>
        <p:spPr>
          <a:xfrm>
            <a:off x="1483055" y="3104866"/>
            <a:ext cx="2171009" cy="121920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6600" dirty="0">
                <a:solidFill>
                  <a:srgbClr val="002060"/>
                </a:solidFill>
                <a:latin typeface="NikoshBAN" panose="02000000000000000000" pitchFamily="2" charset="0"/>
                <a:cs typeface="NikoshBAN" panose="02000000000000000000" pitchFamily="2" charset="0"/>
              </a:rPr>
              <a:t>শতাব্দী</a:t>
            </a:r>
            <a:endParaRPr lang="en-US" sz="6600" dirty="0">
              <a:latin typeface="NikoshBAN" pitchFamily="2" charset="0"/>
              <a:cs typeface="NikoshBAN" pitchFamily="2" charset="0"/>
            </a:endParaRPr>
          </a:p>
        </p:txBody>
      </p:sp>
      <p:sp>
        <p:nvSpPr>
          <p:cNvPr id="10" name="Rounded Rectangle 9"/>
          <p:cNvSpPr/>
          <p:nvPr/>
        </p:nvSpPr>
        <p:spPr>
          <a:xfrm>
            <a:off x="2473656" y="336490"/>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1483055" y="4953000"/>
            <a:ext cx="2171009" cy="1219200"/>
          </a:xfrm>
          <a:prstGeom prst="roundRect">
            <a:avLst/>
          </a:prstGeom>
          <a:gradFill flip="none" rotWithShape="1">
            <a:gsLst>
              <a:gs pos="0">
                <a:schemeClr val="accent1">
                  <a:lumMod val="0"/>
                  <a:lumOff val="100000"/>
                </a:schemeClr>
              </a:gs>
              <a:gs pos="30000">
                <a:schemeClr val="accent1">
                  <a:lumMod val="0"/>
                  <a:lumOff val="100000"/>
                </a:schemeClr>
              </a:gs>
              <a:gs pos="100000">
                <a:schemeClr val="accent1">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smtClean="0">
                <a:solidFill>
                  <a:schemeClr val="tx1"/>
                </a:solidFill>
                <a:latin typeface="NikoshBAN" pitchFamily="2" charset="0"/>
                <a:cs typeface="NikoshBAN" pitchFamily="2" charset="0"/>
              </a:rPr>
              <a:t>কন্যা </a:t>
            </a:r>
            <a:endParaRPr lang="en-US" sz="6600" b="1" dirty="0">
              <a:solidFill>
                <a:schemeClr val="tx1"/>
              </a:solidFill>
              <a:latin typeface="NikoshBAN" pitchFamily="2" charset="0"/>
              <a:cs typeface="NikoshBAN" pitchFamily="2" charset="0"/>
            </a:endParaRPr>
          </a:p>
        </p:txBody>
      </p:sp>
      <p:sp>
        <p:nvSpPr>
          <p:cNvPr id="12" name="Rounded Rectangle 11"/>
          <p:cNvSpPr/>
          <p:nvPr/>
        </p:nvSpPr>
        <p:spPr>
          <a:xfrm>
            <a:off x="8194343" y="4953000"/>
            <a:ext cx="3006013" cy="121920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600" dirty="0" smtClean="0">
                <a:solidFill>
                  <a:srgbClr val="002060"/>
                </a:solidFill>
                <a:latin typeface="NikoshBAN" pitchFamily="2" charset="0"/>
                <a:cs typeface="NikoshBAN" pitchFamily="2" charset="0"/>
              </a:rPr>
              <a:t>মেয়ে </a:t>
            </a:r>
            <a:endParaRPr lang="en-US" sz="6600" dirty="0">
              <a:solidFill>
                <a:srgbClr val="002060"/>
              </a:solidFill>
              <a:latin typeface="NikoshBAN" pitchFamily="2" charset="0"/>
              <a:cs typeface="NikoshBAN" pitchFamily="2" charset="0"/>
            </a:endParaRPr>
          </a:p>
        </p:txBody>
      </p:sp>
      <p:pic>
        <p:nvPicPr>
          <p:cNvPr id="15" name="Picture 14" descr="ferozhappy_1378303588_1-distance.jpg"/>
          <p:cNvPicPr>
            <a:picLocks noChangeAspect="1"/>
          </p:cNvPicPr>
          <p:nvPr/>
        </p:nvPicPr>
        <p:blipFill>
          <a:blip r:embed="rId3" cstate="print"/>
          <a:stretch>
            <a:fillRect/>
          </a:stretch>
        </p:blipFill>
        <p:spPr>
          <a:xfrm>
            <a:off x="4515902" y="2956011"/>
            <a:ext cx="2963594" cy="170169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902" y="1200925"/>
            <a:ext cx="2976946" cy="165265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940" y="4795837"/>
            <a:ext cx="2925908" cy="1743075"/>
          </a:xfrm>
          <a:prstGeom prst="rect">
            <a:avLst/>
          </a:prstGeom>
        </p:spPr>
      </p:pic>
    </p:spTree>
    <p:extLst>
      <p:ext uri="{BB962C8B-B14F-4D97-AF65-F5344CB8AC3E}">
        <p14:creationId xmlns:p14="http://schemas.microsoft.com/office/powerpoint/2010/main" val="5545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out)">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4" name="Vertical Scroll 3"/>
          <p:cNvSpPr/>
          <p:nvPr/>
        </p:nvSpPr>
        <p:spPr>
          <a:xfrm>
            <a:off x="5936772" y="159871"/>
            <a:ext cx="2837434" cy="685800"/>
          </a:xfrm>
          <a:prstGeom prst="verticalScroll">
            <a:avLst>
              <a:gd name="adj" fmla="val 24808"/>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a:lnSpc>
                <a:spcPct val="90000"/>
              </a:lnSpc>
              <a:spcAft>
                <a:spcPct val="35000"/>
              </a:spcAft>
              <a:defRPr/>
            </a:pPr>
            <a:r>
              <a:rPr lang="bn-BD" sz="4000" b="1" dirty="0">
                <a:solidFill>
                  <a:srgbClr val="002060"/>
                </a:solidFill>
                <a:latin typeface="NikoshBAN" pitchFamily="2" charset="0"/>
                <a:cs typeface="NikoshBAN" pitchFamily="2" charset="0"/>
              </a:rPr>
              <a:t>জোড়ায় কাজ</a:t>
            </a:r>
          </a:p>
        </p:txBody>
      </p:sp>
      <p:sp>
        <p:nvSpPr>
          <p:cNvPr id="5" name="Rectangle 4"/>
          <p:cNvSpPr/>
          <p:nvPr/>
        </p:nvSpPr>
        <p:spPr>
          <a:xfrm>
            <a:off x="1506415" y="5608923"/>
            <a:ext cx="9144000" cy="990600"/>
          </a:xfrm>
          <a:prstGeom prst="rect">
            <a:avLst/>
          </a:prstGeom>
          <a:solidFill>
            <a:schemeClr val="accent4">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894002" y="2424343"/>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7200" dirty="0">
                <a:latin typeface="NikoshBAN" pitchFamily="2" charset="0"/>
                <a:cs typeface="NikoshBAN" pitchFamily="2" charset="0"/>
              </a:rPr>
              <a:t>তরু</a:t>
            </a:r>
            <a:endParaRPr lang="en-US" sz="3600" dirty="0">
              <a:latin typeface="NikoshBAN" pitchFamily="2" charset="0"/>
              <a:cs typeface="NikoshBAN" pitchFamily="2" charset="0"/>
            </a:endParaRPr>
          </a:p>
        </p:txBody>
      </p:sp>
      <p:sp>
        <p:nvSpPr>
          <p:cNvPr id="14" name="Rounded Rectangle 13"/>
          <p:cNvSpPr/>
          <p:nvPr/>
        </p:nvSpPr>
        <p:spPr>
          <a:xfrm>
            <a:off x="3614001" y="3372907"/>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a:latin typeface="NikoshBAN" pitchFamily="2" charset="0"/>
                <a:cs typeface="NikoshBAN" pitchFamily="2" charset="0"/>
              </a:rPr>
              <a:t>  </a:t>
            </a:r>
            <a:r>
              <a:rPr lang="bn-BD" sz="4800" dirty="0">
                <a:solidFill>
                  <a:srgbClr val="002060"/>
                </a:solidFill>
                <a:latin typeface="NikoshBAN" panose="02000000000000000000" pitchFamily="2" charset="0"/>
                <a:cs typeface="NikoshBAN" panose="02000000000000000000" pitchFamily="2" charset="0"/>
              </a:rPr>
              <a:t>শতাব্দী</a:t>
            </a:r>
            <a:endParaRPr lang="en-US" sz="4800" dirty="0">
              <a:latin typeface="NikoshBAN" pitchFamily="2" charset="0"/>
              <a:cs typeface="NikoshBAN" pitchFamily="2" charset="0"/>
            </a:endParaRPr>
          </a:p>
        </p:txBody>
      </p:sp>
      <p:sp>
        <p:nvSpPr>
          <p:cNvPr id="15" name="Rounded Rectangle 14"/>
          <p:cNvSpPr/>
          <p:nvPr/>
        </p:nvSpPr>
        <p:spPr>
          <a:xfrm>
            <a:off x="5334000" y="4419601"/>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bn-IN" sz="3200">
                <a:solidFill>
                  <a:schemeClr val="tx1"/>
                </a:solidFill>
                <a:latin typeface="NikoshBAN" pitchFamily="2" charset="0"/>
                <a:cs typeface="NikoshBAN" pitchFamily="2" charset="0"/>
              </a:rPr>
              <a:t>কন্যা</a:t>
            </a:r>
            <a:endParaRPr lang="en-US" sz="32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83" y="1698119"/>
            <a:ext cx="2837434" cy="183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121" y="3725076"/>
            <a:ext cx="2925908"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234" y="587238"/>
            <a:ext cx="3034538" cy="1684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7546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86" y="259363"/>
            <a:ext cx="5683012" cy="31605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895" y="273011"/>
            <a:ext cx="5790062" cy="31605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525" y="3592436"/>
            <a:ext cx="5607422" cy="304868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8896" y="3592436"/>
            <a:ext cx="5790062" cy="3048684"/>
          </a:xfrm>
          <a:prstGeom prst="rect">
            <a:avLst/>
          </a:prstGeom>
        </p:spPr>
      </p:pic>
    </p:spTree>
    <p:extLst>
      <p:ext uri="{BB962C8B-B14F-4D97-AF65-F5344CB8AC3E}">
        <p14:creationId xmlns:p14="http://schemas.microsoft.com/office/powerpoint/2010/main" val="213175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1" y="306386"/>
            <a:ext cx="5630779" cy="6126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210" y="3785937"/>
            <a:ext cx="5165557" cy="2646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6210" y="306386"/>
            <a:ext cx="5406189" cy="3065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89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35104" y="756853"/>
            <a:ext cx="6205672"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সংস্কৃত থেকে বাংলা শব্দের উৎপত্তি </a:t>
            </a:r>
            <a:endParaRPr lang="en-US" sz="44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grpSp>
        <p:nvGrpSpPr>
          <p:cNvPr id="2" name="Group 1"/>
          <p:cNvGrpSpPr/>
          <p:nvPr/>
        </p:nvGrpSpPr>
        <p:grpSpPr>
          <a:xfrm>
            <a:off x="1865789" y="3068064"/>
            <a:ext cx="8544301" cy="2677656"/>
            <a:chOff x="1865789" y="3068064"/>
            <a:chExt cx="8544301" cy="2677656"/>
          </a:xfrm>
        </p:grpSpPr>
        <p:sp>
          <p:nvSpPr>
            <p:cNvPr id="5" name="Rectangle 4"/>
            <p:cNvSpPr/>
            <p:nvPr/>
          </p:nvSpPr>
          <p:spPr>
            <a:xfrm>
              <a:off x="1865789" y="3068064"/>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কম্ম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কাজ</a:t>
              </a:r>
            </a:p>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 বাংলা ) </a:t>
              </a:r>
              <a:endParaRPr lang="en-US" sz="4800" dirty="0"/>
            </a:p>
          </p:txBody>
        </p:sp>
        <p:cxnSp>
          <p:nvCxnSpPr>
            <p:cNvPr id="8" name="Straight Arrow Connector 7"/>
            <p:cNvCxnSpPr/>
            <p:nvPr/>
          </p:nvCxnSpPr>
          <p:spPr>
            <a:xfrm>
              <a:off x="8011235" y="3892689"/>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71748" y="3885199"/>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865789" y="3109404"/>
            <a:ext cx="8544301" cy="2677656"/>
            <a:chOff x="1865789" y="3480376"/>
            <a:chExt cx="8544301" cy="2677656"/>
          </a:xfrm>
        </p:grpSpPr>
        <p:sp>
          <p:nvSpPr>
            <p:cNvPr id="9" name="Rectangle 8"/>
            <p:cNvSpPr/>
            <p:nvPr/>
          </p:nvSpPr>
          <p:spPr>
            <a:xfrm>
              <a:off x="1865789" y="3480376"/>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চর্মকার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চম্মআর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চামার</a:t>
              </a:r>
            </a:p>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 বাংলা ) </a:t>
              </a:r>
              <a:endParaRPr lang="en-US" sz="4800" dirty="0"/>
            </a:p>
          </p:txBody>
        </p:sp>
        <p:cxnSp>
          <p:nvCxnSpPr>
            <p:cNvPr id="10" name="Straight Arrow Connector 9"/>
            <p:cNvCxnSpPr/>
            <p:nvPr/>
          </p:nvCxnSpPr>
          <p:spPr>
            <a:xfrm>
              <a:off x="8488905" y="4297509"/>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39485" y="4297510"/>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865789" y="3068064"/>
            <a:ext cx="8544301" cy="2677656"/>
            <a:chOff x="2323865" y="2553861"/>
            <a:chExt cx="8544301" cy="2677656"/>
          </a:xfrm>
        </p:grpSpPr>
        <p:sp>
          <p:nvSpPr>
            <p:cNvPr id="14" name="Rectangle 13"/>
            <p:cNvSpPr/>
            <p:nvPr/>
          </p:nvSpPr>
          <p:spPr>
            <a:xfrm>
              <a:off x="2323865" y="2553861"/>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চক্ক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&gt;</a:t>
              </a:r>
              <a:r>
                <a:rPr lang="bn-BD"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চাকা </a:t>
              </a:r>
            </a:p>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 বাংলা ) </a:t>
              </a:r>
              <a:endParaRPr lang="en-US" sz="4800" dirty="0"/>
            </a:p>
          </p:txBody>
        </p:sp>
        <p:cxnSp>
          <p:nvCxnSpPr>
            <p:cNvPr id="15" name="Straight Arrow Connector 14"/>
            <p:cNvCxnSpPr/>
            <p:nvPr/>
          </p:nvCxnSpPr>
          <p:spPr>
            <a:xfrm>
              <a:off x="8674027" y="3385976"/>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84164" y="3427316"/>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127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nodeType="clickEffect">
                                  <p:stCondLst>
                                    <p:cond delay="0"/>
                                  </p:stCondLst>
                                  <p:childTnLst>
                                    <p:animEffect transition="out" filter="wedge">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nodeType="clickEffect">
                                  <p:stCondLst>
                                    <p:cond delay="0"/>
                                  </p:stCondLst>
                                  <p:childTnLst>
                                    <p:animEffect transition="out" filter="wedge">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0251"/>
            <a:ext cx="10515600" cy="6257498"/>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a:t>
            </a:fld>
            <a:endParaRPr lang="en-US"/>
          </a:p>
        </p:txBody>
      </p:sp>
      <p:sp>
        <p:nvSpPr>
          <p:cNvPr id="7" name="TextBox 6"/>
          <p:cNvSpPr txBox="1"/>
          <p:nvPr/>
        </p:nvSpPr>
        <p:spPr>
          <a:xfrm>
            <a:off x="1532259" y="2061224"/>
            <a:ext cx="9657768" cy="4339650"/>
          </a:xfrm>
          <a:prstGeom prst="rect">
            <a:avLst/>
          </a:prstGeom>
          <a:noFill/>
        </p:spPr>
        <p:txBody>
          <a:bodyPr wrap="square" rtlCol="0">
            <a:spAutoFit/>
          </a:bodyPr>
          <a:lstStyle/>
          <a:p>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288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endCondLst>
                                    <p:cond evt="onNext" delay="0">
                                      <p:tgtEl>
                                        <p:sldTgt/>
                                      </p:tgtEl>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7"/>
                                        </p:tgtEl>
                                        <p:attrNameLst>
                                          <p:attrName>ppt_y</p:attrName>
                                        </p:attrNameLst>
                                      </p:cBhvr>
                                      <p:tavLst>
                                        <p:tav tm="0">
                                          <p:val>
                                            <p:strVal val="#ppt_y"/>
                                          </p:val>
                                        </p:tav>
                                        <p:tav tm="100000">
                                          <p:val>
                                            <p:strVal val="#ppt_y"/>
                                          </p:val>
                                        </p:tav>
                                      </p:tavLst>
                                    </p:anim>
                                    <p:anim calcmode="lin" valueType="num">
                                      <p:cBhvr>
                                        <p:cTn id="9" dur="3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99208" y="322871"/>
            <a:ext cx="6110136" cy="76944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প্রাকৃত থেকে বাংলা শব্দের উৎপত্তি </a:t>
            </a:r>
            <a:endParaRPr lang="en-US" sz="44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grpSp>
        <p:nvGrpSpPr>
          <p:cNvPr id="29" name="Group 28"/>
          <p:cNvGrpSpPr/>
          <p:nvPr/>
        </p:nvGrpSpPr>
        <p:grpSpPr>
          <a:xfrm>
            <a:off x="1961323" y="2070854"/>
            <a:ext cx="8544301" cy="2677656"/>
            <a:chOff x="1974973" y="2065833"/>
            <a:chExt cx="8544301" cy="2677656"/>
          </a:xfrm>
        </p:grpSpPr>
        <p:sp>
          <p:nvSpPr>
            <p:cNvPr id="3" name="Rectangle 2"/>
            <p:cNvSpPr/>
            <p:nvPr/>
          </p:nvSpPr>
          <p:spPr>
            <a:xfrm>
              <a:off x="1974973" y="2065833"/>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চন্দ</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&gt;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 </a:t>
              </a:r>
              <a:endParaRPr lang="en-US" sz="4800" dirty="0"/>
            </a:p>
          </p:txBody>
        </p:sp>
        <p:cxnSp>
          <p:nvCxnSpPr>
            <p:cNvPr id="4" name="Straight Arrow Connector 3"/>
            <p:cNvCxnSpPr/>
            <p:nvPr/>
          </p:nvCxnSpPr>
          <p:spPr>
            <a:xfrm>
              <a:off x="8748215"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326341"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734568"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12694" y="3100182"/>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961324" y="2070854"/>
            <a:ext cx="8544301" cy="2677656"/>
            <a:chOff x="1838496" y="4039226"/>
            <a:chExt cx="8544301" cy="2677656"/>
          </a:xfrm>
        </p:grpSpPr>
        <p:sp>
          <p:nvSpPr>
            <p:cNvPr id="20" name="Rectangle 19"/>
            <p:cNvSpPr/>
            <p:nvPr/>
          </p:nvSpPr>
          <p:spPr>
            <a:xfrm>
              <a:off x="1838496" y="4039226"/>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হত্থ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&gt;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 </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 </a:t>
              </a:r>
              <a:endParaRPr lang="en-US" sz="4800" dirty="0"/>
            </a:p>
          </p:txBody>
        </p:sp>
        <p:cxnSp>
          <p:nvCxnSpPr>
            <p:cNvPr id="21" name="Straight Arrow Connector 20"/>
            <p:cNvCxnSpPr/>
            <p:nvPr/>
          </p:nvCxnSpPr>
          <p:spPr>
            <a:xfrm>
              <a:off x="8461612" y="4856361"/>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7977" y="4856361"/>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961324" y="2070854"/>
            <a:ext cx="8544301" cy="2677656"/>
            <a:chOff x="1961324" y="2065833"/>
            <a:chExt cx="8544301" cy="2677656"/>
          </a:xfrm>
        </p:grpSpPr>
        <p:sp>
          <p:nvSpPr>
            <p:cNvPr id="32" name="Rectangle 31"/>
            <p:cNvSpPr/>
            <p:nvPr/>
          </p:nvSpPr>
          <p:spPr>
            <a:xfrm>
              <a:off x="1961324" y="2065833"/>
              <a:ext cx="8544301" cy="2677656"/>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চক্র   </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&gt;   </a:t>
              </a: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 </a:t>
              </a:r>
              <a:endParaRPr lang="en-US" sz="4800" dirty="0"/>
            </a:p>
          </p:txBody>
        </p:sp>
        <p:cxnSp>
          <p:nvCxnSpPr>
            <p:cNvPr id="33" name="Straight Arrow Connector 32"/>
            <p:cNvCxnSpPr/>
            <p:nvPr/>
          </p:nvCxnSpPr>
          <p:spPr>
            <a:xfrm>
              <a:off x="8611735" y="2882968"/>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258100" y="2882968"/>
              <a:ext cx="0" cy="1043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668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out)">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29"/>
                                        </p:tgtEl>
                                      </p:cBhvr>
                                    </p:animEffect>
                                    <p:set>
                                      <p:cBhvr>
                                        <p:cTn id="17" dur="1" fill="hold">
                                          <p:stCondLst>
                                            <p:cond delay="19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nodeType="clickEffect">
                                  <p:stCondLst>
                                    <p:cond delay="0"/>
                                  </p:stCondLst>
                                  <p:childTnLst>
                                    <p:animEffect transition="out" filter="wedge">
                                      <p:cBhvr>
                                        <p:cTn id="36" dur="2000"/>
                                        <p:tgtEl>
                                          <p:spTgt spid="36"/>
                                        </p:tgtEl>
                                      </p:cBhvr>
                                    </p:animEffect>
                                    <p:set>
                                      <p:cBhvr>
                                        <p:cTn id="37"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98388" y="251886"/>
            <a:ext cx="4062974" cy="144655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দলীয়</a:t>
            </a:r>
            <a:r>
              <a:rPr lang="bn-IN"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কাজ</a:t>
            </a:r>
            <a:endParaRPr lang="en-US"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340315" y="3316387"/>
            <a:ext cx="4955016" cy="2862322"/>
          </a:xfrm>
          <a:prstGeom prst="rect">
            <a:avLst/>
          </a:prstGeom>
          <a:solidFill>
            <a:schemeClr val="accent3">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 সংস্কৃতের মেয়ে মনে করার ৩টি কারণ লেখ।</a:t>
            </a:r>
            <a:endParaRPr lang="en-US" sz="6000" dirty="0"/>
          </a:p>
        </p:txBody>
      </p:sp>
      <p:sp>
        <p:nvSpPr>
          <p:cNvPr id="5" name="Rectangle 4"/>
          <p:cNvSpPr/>
          <p:nvPr/>
        </p:nvSpPr>
        <p:spPr>
          <a:xfrm>
            <a:off x="5495254" y="3316387"/>
            <a:ext cx="6351004" cy="2862322"/>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 ভাষা থেকেই বাংলা ভাষার উদ্ভব ঘটেছে এর স্বপক্ষে ৩টি কারণ লেখ।</a:t>
            </a:r>
            <a:endParaRPr lang="en-US" sz="6000" dirty="0"/>
          </a:p>
        </p:txBody>
      </p:sp>
      <p:sp>
        <p:nvSpPr>
          <p:cNvPr id="6" name="Rectangle 5"/>
          <p:cNvSpPr/>
          <p:nvPr/>
        </p:nvSpPr>
        <p:spPr>
          <a:xfrm>
            <a:off x="1500373" y="1999580"/>
            <a:ext cx="3330933" cy="1015663"/>
          </a:xfrm>
          <a:prstGeom prst="rect">
            <a:avLst/>
          </a:prstGeom>
          <a:solidFill>
            <a:schemeClr val="accent4">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 </a:t>
            </a:r>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সংস্কৃত </a:t>
            </a:r>
            <a:endParaRPr lang="en-US" sz="6000" dirty="0"/>
          </a:p>
        </p:txBody>
      </p:sp>
      <p:sp>
        <p:nvSpPr>
          <p:cNvPr id="7" name="Rectangle 6"/>
          <p:cNvSpPr/>
          <p:nvPr/>
        </p:nvSpPr>
        <p:spPr>
          <a:xfrm>
            <a:off x="7273817" y="1999580"/>
            <a:ext cx="2962003" cy="1015663"/>
          </a:xfrm>
          <a:prstGeom prst="rect">
            <a:avLst/>
          </a:prstGeom>
          <a:solidFill>
            <a:schemeClr val="accent3">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bn-IN"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 - </a:t>
            </a:r>
            <a:r>
              <a:rPr lang="bn-IN"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 </a:t>
            </a:r>
            <a:endParaRPr lang="en-US" sz="6000" dirty="0"/>
          </a:p>
        </p:txBody>
      </p:sp>
    </p:spTree>
    <p:extLst>
      <p:ext uri="{BB962C8B-B14F-4D97-AF65-F5344CB8AC3E}">
        <p14:creationId xmlns:p14="http://schemas.microsoft.com/office/powerpoint/2010/main" val="372080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
                                        </p:tgtEl>
                                        <p:attrNameLst>
                                          <p:attrName>ppt_y</p:attrName>
                                        </p:attrNameLst>
                                      </p:cBhvr>
                                      <p:tavLst>
                                        <p:tav tm="0">
                                          <p:val>
                                            <p:strVal val="#ppt_y"/>
                                          </p:val>
                                        </p:tav>
                                        <p:tav tm="100000">
                                          <p:val>
                                            <p:strVal val="#ppt_y"/>
                                          </p:val>
                                        </p:tav>
                                      </p:tavLst>
                                    </p:anim>
                                    <p:anim calcmode="lin" valueType="num">
                                      <p:cBhvr>
                                        <p:cTn id="4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66" y="1406283"/>
            <a:ext cx="10418237" cy="769441"/>
          </a:xfrm>
          <a:prstGeom prst="rect">
            <a:avLst/>
          </a:prstGeom>
        </p:spPr>
        <p:txBody>
          <a:bodyPr wrap="none">
            <a:spAutoFit/>
          </a:bodyPr>
          <a:lstStyle/>
          <a:p>
            <a:pPr marL="857250" indent="-857250">
              <a:buFont typeface="Wingdings" panose="05000000000000000000" pitchFamily="2" charset="2"/>
              <a:buChar char="q"/>
            </a:pPr>
            <a:r>
              <a:rPr lang="bn-IN" sz="4400" dirty="0" smtClean="0">
                <a:solidFill>
                  <a:prstClr val="black"/>
                </a:solidFill>
                <a:latin typeface="NikoshBAN" panose="02000000000000000000" pitchFamily="2" charset="0"/>
                <a:cs typeface="NikoshBAN" panose="02000000000000000000" pitchFamily="2" charset="0"/>
              </a:rPr>
              <a:t>‘বাংলা ভাষার জন্মকথা’ প্রবন্ধটির প্রাবন্ধিকের নাম বল</a:t>
            </a:r>
            <a:r>
              <a:rPr lang="bn-BD" sz="4400" dirty="0" smtClean="0">
                <a:solidFill>
                  <a:prstClr val="black"/>
                </a:solidFill>
                <a:latin typeface="NikoshBAN" panose="02000000000000000000" pitchFamily="2" charset="0"/>
                <a:cs typeface="NikoshBAN" panose="02000000000000000000" pitchFamily="2" charset="0"/>
              </a:rPr>
              <a:t>। </a:t>
            </a:r>
            <a:endParaRPr lang="en-US" sz="4400"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239166" y="3154341"/>
            <a:ext cx="11633747" cy="769441"/>
          </a:xfrm>
          <a:prstGeom prst="rect">
            <a:avLst/>
          </a:prstGeom>
        </p:spPr>
        <p:txBody>
          <a:bodyPr wrap="square">
            <a:spAutoFit/>
          </a:bodyPr>
          <a:lstStyle/>
          <a:p>
            <a:pPr marL="685800" indent="-685800">
              <a:buFont typeface="Wingdings" panose="05000000000000000000" pitchFamily="2" charset="2"/>
              <a:buChar char="q"/>
            </a:pPr>
            <a:r>
              <a:rPr lang="bn-BD" sz="4400" dirty="0" smtClean="0">
                <a:solidFill>
                  <a:prstClr val="black"/>
                </a:solidFill>
                <a:latin typeface="NikoshBAN" panose="02000000000000000000" pitchFamily="2" charset="0"/>
                <a:cs typeface="NikoshBAN" panose="02000000000000000000" pitchFamily="2" charset="0"/>
              </a:rPr>
              <a:t>কোন </a:t>
            </a:r>
            <a:r>
              <a:rPr lang="bn-IN" sz="4400" dirty="0" smtClean="0">
                <a:solidFill>
                  <a:prstClr val="black"/>
                </a:solidFill>
                <a:latin typeface="NikoshBAN" panose="02000000000000000000" pitchFamily="2" charset="0"/>
                <a:cs typeface="NikoshBAN" panose="02000000000000000000" pitchFamily="2" charset="0"/>
              </a:rPr>
              <a:t>ভাষার</a:t>
            </a:r>
            <a:r>
              <a:rPr lang="bn-BD" sz="4400" dirty="0" smtClean="0">
                <a:solidFill>
                  <a:prstClr val="black"/>
                </a:solidFill>
                <a:latin typeface="NikoshBAN" panose="02000000000000000000" pitchFamily="2" charset="0"/>
                <a:cs typeface="NikoshBAN" panose="02000000000000000000" pitchFamily="2" charset="0"/>
              </a:rPr>
              <a:t> ধ্বনি </a:t>
            </a:r>
            <a:r>
              <a:rPr lang="bn-IN" sz="4400" dirty="0" smtClean="0">
                <a:solidFill>
                  <a:prstClr val="black"/>
                </a:solidFill>
                <a:latin typeface="NikoshBAN" panose="02000000000000000000" pitchFamily="2" charset="0"/>
                <a:cs typeface="NikoshBAN" panose="02000000000000000000" pitchFamily="2" charset="0"/>
              </a:rPr>
              <a:t> কি</a:t>
            </a:r>
            <a:r>
              <a:rPr lang="bn-BD" sz="4400" dirty="0" smtClean="0">
                <a:solidFill>
                  <a:prstClr val="black"/>
                </a:solidFill>
                <a:latin typeface="NikoshBAN" panose="02000000000000000000" pitchFamily="2" charset="0"/>
                <a:cs typeface="NikoshBAN" panose="02000000000000000000" pitchFamily="2" charset="0"/>
              </a:rPr>
              <a:t>ভাবে</a:t>
            </a:r>
            <a:r>
              <a:rPr lang="bn-IN" sz="4400" dirty="0" smtClean="0">
                <a:solidFill>
                  <a:prstClr val="black"/>
                </a:solidFill>
                <a:latin typeface="NikoshBAN" panose="02000000000000000000" pitchFamily="2" charset="0"/>
                <a:cs typeface="NikoshBAN" panose="02000000000000000000" pitchFamily="2" charset="0"/>
              </a:rPr>
              <a:t> বদলে যায় ?</a:t>
            </a:r>
            <a:endParaRPr lang="en-US" sz="4400" dirty="0">
              <a:solidFill>
                <a:prstClr val="black"/>
              </a:solidFill>
              <a:latin typeface="NikoshBAN" panose="02000000000000000000" pitchFamily="2" charset="0"/>
              <a:cs typeface="NikoshBAN" panose="02000000000000000000" pitchFamily="2" charset="0"/>
            </a:endParaRPr>
          </a:p>
        </p:txBody>
      </p:sp>
      <p:sp>
        <p:nvSpPr>
          <p:cNvPr id="33" name="Rectangle 32"/>
          <p:cNvSpPr/>
          <p:nvPr/>
        </p:nvSpPr>
        <p:spPr>
          <a:xfrm>
            <a:off x="239166" y="4900171"/>
            <a:ext cx="9551013" cy="769441"/>
          </a:xfrm>
          <a:prstGeom prst="rect">
            <a:avLst/>
          </a:prstGeom>
        </p:spPr>
        <p:txBody>
          <a:bodyPr wrap="none">
            <a:spAutoFit/>
          </a:bodyPr>
          <a:lstStyle/>
          <a:p>
            <a:pPr marL="685800" indent="-685800">
              <a:buFont typeface="Wingdings" panose="05000000000000000000" pitchFamily="2" charset="2"/>
              <a:buChar char="q"/>
            </a:pPr>
            <a:r>
              <a:rPr lang="bn-IN" sz="4400" dirty="0" smtClean="0">
                <a:solidFill>
                  <a:prstClr val="black"/>
                </a:solidFill>
                <a:latin typeface="NikoshBAN" panose="02000000000000000000" pitchFamily="2" charset="0"/>
                <a:cs typeface="NikoshBAN" panose="02000000000000000000" pitchFamily="2" charset="0"/>
              </a:rPr>
              <a:t>সমাজের উঁচুশ্রেণির মানুষের লেখার ভাষা ক</a:t>
            </a:r>
            <a:r>
              <a:rPr lang="bn-BD" sz="4400" dirty="0">
                <a:solidFill>
                  <a:prstClr val="black"/>
                </a:solidFill>
                <a:latin typeface="NikoshBAN" panose="02000000000000000000" pitchFamily="2" charset="0"/>
                <a:cs typeface="NikoshBAN" panose="02000000000000000000" pitchFamily="2" charset="0"/>
              </a:rPr>
              <a:t>ী</a:t>
            </a:r>
            <a:r>
              <a:rPr lang="bn-IN" sz="4400" dirty="0" smtClean="0">
                <a:solidFill>
                  <a:prstClr val="black"/>
                </a:solidFill>
                <a:latin typeface="NikoshBAN" panose="02000000000000000000" pitchFamily="2" charset="0"/>
                <a:cs typeface="NikoshBAN" panose="02000000000000000000" pitchFamily="2" charset="0"/>
              </a:rPr>
              <a:t> ছিল ?</a:t>
            </a:r>
            <a:endParaRPr lang="en-US" sz="44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239166" y="4020729"/>
            <a:ext cx="9218733" cy="769441"/>
          </a:xfrm>
          <a:prstGeom prst="rect">
            <a:avLst/>
          </a:prstGeom>
          <a:noFill/>
        </p:spPr>
        <p:txBody>
          <a:bodyPr wrap="square" rtlCol="0">
            <a:spAutoFit/>
          </a:bodyPr>
          <a:lstStyle/>
          <a:p>
            <a:pPr marL="857250" indent="-857250">
              <a:buFont typeface="Wingdings" panose="05000000000000000000" pitchFamily="2" charset="2"/>
              <a:buChar char="q"/>
            </a:pPr>
            <a:r>
              <a:rPr lang="bn-IN" sz="4400" dirty="0" smtClean="0">
                <a:latin typeface="NikoshBAN" panose="02000000000000000000" pitchFamily="2" charset="0"/>
                <a:cs typeface="NikoshBAN" panose="02000000000000000000" pitchFamily="2" charset="0"/>
              </a:rPr>
              <a:t>বাংলা ভাষার উৎপত্তি </a:t>
            </a:r>
            <a:r>
              <a:rPr lang="bn-BD" sz="4400" dirty="0" smtClean="0">
                <a:latin typeface="NikoshBAN" panose="02000000000000000000" pitchFamily="2" charset="0"/>
                <a:cs typeface="NikoshBAN" panose="02000000000000000000" pitchFamily="2" charset="0"/>
              </a:rPr>
              <a:t>কোন ভাষা থেকে </a:t>
            </a:r>
            <a:r>
              <a:rPr lang="bn-IN" sz="4400" dirty="0" smtClean="0">
                <a:latin typeface="NikoshBAN" panose="02000000000000000000" pitchFamily="2" charset="0"/>
                <a:cs typeface="NikoshBAN" panose="02000000000000000000" pitchFamily="2" charset="0"/>
              </a:rPr>
              <a:t>ঘটে</a:t>
            </a:r>
            <a:r>
              <a:rPr lang="bn-BD" sz="4400" dirty="0" smtClean="0">
                <a:latin typeface="NikoshBAN" panose="02000000000000000000" pitchFamily="2" charset="0"/>
                <a:cs typeface="NikoshBAN" panose="02000000000000000000" pitchFamily="2" charset="0"/>
              </a:rPr>
              <a:t>ছে</a:t>
            </a:r>
            <a:r>
              <a:rPr lang="bn-IN"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Double Wave 2"/>
          <p:cNvSpPr/>
          <p:nvPr/>
        </p:nvSpPr>
        <p:spPr>
          <a:xfrm>
            <a:off x="4763020" y="228599"/>
            <a:ext cx="2586038" cy="1014413"/>
          </a:xfrm>
          <a:prstGeom prst="doubleWave">
            <a:avLst>
              <a:gd name="adj1" fmla="val 6250"/>
              <a:gd name="adj2" fmla="val -27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000" u="sng" dirty="0" smtClean="0">
                <a:solidFill>
                  <a:srgbClr val="FFFF00"/>
                </a:solidFill>
                <a:latin typeface="NikoshBAN" panose="02000000000000000000" pitchFamily="2" charset="0"/>
                <a:cs typeface="NikoshBAN" panose="02000000000000000000" pitchFamily="2" charset="0"/>
              </a:rPr>
              <a:t>মূল্যায়ন</a:t>
            </a:r>
            <a:endParaRPr lang="en-US" sz="6000" dirty="0">
              <a:solidFill>
                <a:srgbClr val="FFFF00"/>
              </a:solidFill>
              <a:latin typeface="NikoshBAN" panose="02000000000000000000" pitchFamily="2" charset="0"/>
              <a:cs typeface="NikoshBAN" panose="02000000000000000000" pitchFamily="2" charset="0"/>
            </a:endParaRPr>
          </a:p>
        </p:txBody>
      </p:sp>
      <p:sp>
        <p:nvSpPr>
          <p:cNvPr id="10" name="Rectangle 9"/>
          <p:cNvSpPr/>
          <p:nvPr/>
        </p:nvSpPr>
        <p:spPr>
          <a:xfrm>
            <a:off x="239166" y="2272671"/>
            <a:ext cx="10636245" cy="707886"/>
          </a:xfrm>
          <a:prstGeom prst="rect">
            <a:avLst/>
          </a:prstGeom>
        </p:spPr>
        <p:txBody>
          <a:bodyPr wrap="none">
            <a:spAutoFit/>
          </a:bodyPr>
          <a:lstStyle/>
          <a:p>
            <a:pPr marL="857250" indent="-857250">
              <a:buFont typeface="Wingdings" panose="05000000000000000000" pitchFamily="2" charset="2"/>
              <a:buChar char="q"/>
            </a:pPr>
            <a:r>
              <a:rPr lang="bn-IN" sz="4000" dirty="0" smtClean="0">
                <a:solidFill>
                  <a:prstClr val="black"/>
                </a:solidFill>
                <a:latin typeface="NikoshBAN" panose="02000000000000000000" pitchFamily="2" charset="0"/>
                <a:cs typeface="NikoshBAN" panose="02000000000000000000" pitchFamily="2" charset="0"/>
              </a:rPr>
              <a:t>আমরা যে </a:t>
            </a:r>
            <a:r>
              <a:rPr lang="bn-BD" sz="4000" dirty="0" smtClean="0">
                <a:solidFill>
                  <a:prstClr val="black"/>
                </a:solidFill>
                <a:latin typeface="NikoshBAN" panose="02000000000000000000" pitchFamily="2" charset="0"/>
                <a:cs typeface="NikoshBAN" panose="02000000000000000000" pitchFamily="2" charset="0"/>
              </a:rPr>
              <a:t>বাংলা </a:t>
            </a:r>
            <a:r>
              <a:rPr lang="bn-IN" sz="4000" dirty="0" smtClean="0">
                <a:solidFill>
                  <a:prstClr val="black"/>
                </a:solidFill>
                <a:latin typeface="NikoshBAN" panose="02000000000000000000" pitchFamily="2" charset="0"/>
                <a:cs typeface="NikoshBAN" panose="02000000000000000000" pitchFamily="2" charset="0"/>
              </a:rPr>
              <a:t>ভাষা বলি তা কত বছর আগে এমন ছিল না ?</a:t>
            </a:r>
            <a:endParaRPr lang="en-US" sz="4000" dirty="0">
              <a:solidFill>
                <a:prstClr val="black"/>
              </a:solidFill>
              <a:latin typeface="NikoshBAN" panose="02000000000000000000" pitchFamily="2" charset="0"/>
              <a:cs typeface="NikoshBAN" panose="02000000000000000000" pitchFamily="2" charset="0"/>
            </a:endParaRPr>
          </a:p>
        </p:txBody>
      </p:sp>
      <p:sp>
        <p:nvSpPr>
          <p:cNvPr id="11" name="Rectangle 10"/>
          <p:cNvSpPr/>
          <p:nvPr/>
        </p:nvSpPr>
        <p:spPr>
          <a:xfrm>
            <a:off x="239166" y="5731168"/>
            <a:ext cx="10573728" cy="769441"/>
          </a:xfrm>
          <a:prstGeom prst="rect">
            <a:avLst/>
          </a:prstGeom>
        </p:spPr>
        <p:txBody>
          <a:bodyPr wrap="none">
            <a:spAutoFit/>
          </a:bodyPr>
          <a:lstStyle/>
          <a:p>
            <a:pPr marL="685800" indent="-685800">
              <a:buFont typeface="Wingdings" panose="05000000000000000000" pitchFamily="2" charset="2"/>
              <a:buChar char="q"/>
            </a:pPr>
            <a:r>
              <a:rPr lang="bn-IN" sz="4400" dirty="0" smtClean="0">
                <a:solidFill>
                  <a:prstClr val="black"/>
                </a:solidFill>
                <a:latin typeface="NikoshBAN" panose="02000000000000000000" pitchFamily="2" charset="0"/>
                <a:cs typeface="NikoshBAN" panose="02000000000000000000" pitchFamily="2" charset="0"/>
              </a:rPr>
              <a:t>সাধারণ মানুষের দৈনন্দিন জীবনের কথ্য ভাষার নাম বল</a:t>
            </a:r>
            <a:r>
              <a:rPr lang="bn-BD" sz="4400" dirty="0" smtClean="0">
                <a:solidFill>
                  <a:prstClr val="black"/>
                </a:solidFill>
                <a:latin typeface="NikoshBAN" panose="02000000000000000000" pitchFamily="2" charset="0"/>
                <a:cs typeface="NikoshBAN" panose="02000000000000000000" pitchFamily="2" charset="0"/>
              </a:rPr>
              <a:t>।</a:t>
            </a:r>
            <a:r>
              <a:rPr lang="bn-IN" sz="4400" dirty="0" smtClean="0">
                <a:solidFill>
                  <a:prstClr val="black"/>
                </a:solidFill>
                <a:latin typeface="NikoshBAN" panose="02000000000000000000" pitchFamily="2" charset="0"/>
                <a:cs typeface="NikoshBAN" panose="02000000000000000000" pitchFamily="2" charset="0"/>
              </a:rPr>
              <a:t> </a:t>
            </a:r>
            <a:endParaRPr lang="en-US" sz="44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016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900" decel="100000" fill="hold"/>
                                        <p:tgtEl>
                                          <p:spTgt spid="3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900" decel="100000" fill="hold"/>
                                        <p:tgtEl>
                                          <p:spTgt spid="1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3" grpId="0"/>
      <p:bldP spid="8" grpId="0"/>
      <p:bldP spid="3"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115179" y="4141572"/>
            <a:ext cx="8127044"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কখনও নির্দিষ্ট ভাষায় আবদ্ধ থাকে 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ক্রমেই কঠিন থেকে সহজ হয় বলে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নানা আঞ্চলিকতা ধারণ করে অন্যরূপ ধারণ করে বিধায়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3467479" y="6111243"/>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8" name="TextBox 67"/>
          <p:cNvSpPr txBox="1"/>
          <p:nvPr/>
        </p:nvSpPr>
        <p:spPr>
          <a:xfrm>
            <a:off x="5797537" y="6108260"/>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9" name="TextBox 68"/>
          <p:cNvSpPr txBox="1"/>
          <p:nvPr/>
        </p:nvSpPr>
        <p:spPr>
          <a:xfrm>
            <a:off x="765222" y="6127778"/>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227592" y="6122616"/>
            <a:ext cx="1688870"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 </a:t>
            </a:r>
            <a:r>
              <a:rPr lang="en-US" sz="2400" dirty="0" err="1" smtClean="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72" name="TextBox 71"/>
          <p:cNvSpPr txBox="1"/>
          <p:nvPr/>
        </p:nvSpPr>
        <p:spPr>
          <a:xfrm>
            <a:off x="8925049" y="4200491"/>
            <a:ext cx="3056389"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1991604" y="100744"/>
            <a:ext cx="7080423" cy="584775"/>
          </a:xfrm>
          <a:prstGeom prst="rect">
            <a:avLst/>
          </a:prstGeom>
        </p:spPr>
        <p:txBody>
          <a:bodyPr wrap="square">
            <a:spAutoFit/>
          </a:bodyPr>
          <a:lstStyle/>
          <a:p>
            <a:r>
              <a:rPr lang="bn-IN" sz="32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2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2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468444" y="3610134"/>
            <a:ext cx="7933582"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ভাষার ধর্ম হচ্ছে বদলে যাওয়া। এ কথা বলার কারণ- </a:t>
            </a:r>
            <a:endParaRPr lang="en-US" sz="3600" dirty="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498843" y="5132003"/>
            <a:ext cx="2580948" cy="646331"/>
          </a:xfrm>
          <a:prstGeom prst="rect">
            <a:avLst/>
          </a:prstGeom>
          <a:blipFill>
            <a:blip r:embed="rId8"/>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1233085" y="1071370"/>
            <a:ext cx="5885456"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 ভাষা বাংলার চেয়ে কঠিন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 বাংলার চেয়ে প্রাচীন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সংস্কৃত কেবল সাহিত্যের ভাষা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3467479" y="3079718"/>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19" name="TextBox 18"/>
          <p:cNvSpPr txBox="1"/>
          <p:nvPr/>
        </p:nvSpPr>
        <p:spPr>
          <a:xfrm>
            <a:off x="5797537" y="3076735"/>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20" name="TextBox 19"/>
          <p:cNvSpPr txBox="1"/>
          <p:nvPr/>
        </p:nvSpPr>
        <p:spPr>
          <a:xfrm>
            <a:off x="765222" y="3096253"/>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8227592" y="3091091"/>
            <a:ext cx="1994581"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a:t>
            </a:r>
            <a:r>
              <a:rPr lang="en-US" sz="2400" b="1" dirty="0" smtClean="0">
                <a:solidFill>
                  <a:prstClr val="black"/>
                </a:solidFill>
                <a:latin typeface="NikoshBAN" panose="02000000000000000000" pitchFamily="2" charset="0"/>
                <a:cs typeface="NikoshBAN" panose="02000000000000000000" pitchFamily="2" charset="0"/>
              </a:rPr>
              <a:t> </a:t>
            </a:r>
            <a:r>
              <a:rPr lang="en-US" sz="2400" dirty="0" err="1" smtClean="0">
                <a:solidFill>
                  <a:prstClr val="black"/>
                </a:solidFill>
                <a:latin typeface="NikoshBAN" panose="02000000000000000000" pitchFamily="2" charset="0"/>
                <a:cs typeface="NikoshBAN" panose="02000000000000000000" pitchFamily="2" charset="0"/>
              </a:rPr>
              <a:t>i</a:t>
            </a:r>
            <a:r>
              <a:rPr lang="en-US" sz="2400" dirty="0" smtClean="0">
                <a:solidFill>
                  <a:prstClr val="black"/>
                </a:solidFill>
                <a:latin typeface="NikoshBAN" panose="02000000000000000000" pitchFamily="2" charset="0"/>
                <a:cs typeface="NikoshBAN" panose="02000000000000000000" pitchFamily="2" charset="0"/>
              </a:rPr>
              <a:t>, ii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26" name="Rectangle 25"/>
          <p:cNvSpPr/>
          <p:nvPr/>
        </p:nvSpPr>
        <p:spPr>
          <a:xfrm>
            <a:off x="468444" y="556362"/>
            <a:ext cx="8228535"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বাংলা ভাষা থেকে সংস্কৃত ভাষার পার্থক্যের দিক হলো-</a:t>
            </a:r>
            <a:endParaRPr lang="en-US" sz="3600" dirty="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233085" y="2519495"/>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365799" y="5598737"/>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153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 calcmode="lin" valueType="num">
                                      <p:cBhvr>
                                        <p:cTn id="12" dur="5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 calcmode="lin" valueType="num">
                                      <p:cBhvr>
                                        <p:cTn id="17" dur="5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bg/>
                                          </p:spTgt>
                                        </p:tgtEl>
                                        <p:attrNameLst>
                                          <p:attrName>style.visibility</p:attrName>
                                        </p:attrNameLst>
                                      </p:cBhvr>
                                      <p:to>
                                        <p:strVal val="visible"/>
                                      </p:to>
                                    </p:set>
                                    <p:anim calcmode="lin" valueType="num">
                                      <p:cBhvr>
                                        <p:cTn id="22" dur="500" fill="hold"/>
                                        <p:tgtEl>
                                          <p:spTgt spid="67">
                                            <p:bg/>
                                          </p:spTgt>
                                        </p:tgtEl>
                                        <p:attrNameLst>
                                          <p:attrName>ppt_w</p:attrName>
                                        </p:attrNameLst>
                                      </p:cBhvr>
                                      <p:tavLst>
                                        <p:tav tm="0">
                                          <p:val>
                                            <p:fltVal val="0"/>
                                          </p:val>
                                        </p:tav>
                                        <p:tav tm="100000">
                                          <p:val>
                                            <p:strVal val="#ppt_w"/>
                                          </p:val>
                                        </p:tav>
                                      </p:tavLst>
                                    </p:anim>
                                    <p:anim calcmode="lin" valueType="num">
                                      <p:cBhvr>
                                        <p:cTn id="23" dur="500" fill="hold"/>
                                        <p:tgtEl>
                                          <p:spTgt spid="67">
                                            <p:bg/>
                                          </p:spTgt>
                                        </p:tgtEl>
                                        <p:attrNameLst>
                                          <p:attrName>ppt_h</p:attrName>
                                        </p:attrNameLst>
                                      </p:cBhvr>
                                      <p:tavLst>
                                        <p:tav tm="0">
                                          <p:val>
                                            <p:fltVal val="0"/>
                                          </p:val>
                                        </p:tav>
                                        <p:tav tm="100000">
                                          <p:val>
                                            <p:strVal val="#ppt_h"/>
                                          </p:val>
                                        </p:tav>
                                      </p:tavLst>
                                    </p:anim>
                                    <p:animEffect transition="in" filter="fade">
                                      <p:cBhvr>
                                        <p:cTn id="24" dur="500"/>
                                        <p:tgtEl>
                                          <p:spTgt spid="67">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p:cTn id="2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7">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8">
                                            <p:bg/>
                                          </p:spTgt>
                                        </p:tgtEl>
                                        <p:attrNameLst>
                                          <p:attrName>style.visibility</p:attrName>
                                        </p:attrNameLst>
                                      </p:cBhvr>
                                      <p:to>
                                        <p:strVal val="visible"/>
                                      </p:to>
                                    </p:set>
                                    <p:anim calcmode="lin" valueType="num">
                                      <p:cBhvr>
                                        <p:cTn id="32" dur="500" fill="hold"/>
                                        <p:tgtEl>
                                          <p:spTgt spid="68">
                                            <p:bg/>
                                          </p:spTgt>
                                        </p:tgtEl>
                                        <p:attrNameLst>
                                          <p:attrName>ppt_w</p:attrName>
                                        </p:attrNameLst>
                                      </p:cBhvr>
                                      <p:tavLst>
                                        <p:tav tm="0">
                                          <p:val>
                                            <p:fltVal val="0"/>
                                          </p:val>
                                        </p:tav>
                                        <p:tav tm="100000">
                                          <p:val>
                                            <p:strVal val="#ppt_w"/>
                                          </p:val>
                                        </p:tav>
                                      </p:tavLst>
                                    </p:anim>
                                    <p:anim calcmode="lin" valueType="num">
                                      <p:cBhvr>
                                        <p:cTn id="33" dur="500" fill="hold"/>
                                        <p:tgtEl>
                                          <p:spTgt spid="68">
                                            <p:bg/>
                                          </p:spTgt>
                                        </p:tgtEl>
                                        <p:attrNameLst>
                                          <p:attrName>ppt_h</p:attrName>
                                        </p:attrNameLst>
                                      </p:cBhvr>
                                      <p:tavLst>
                                        <p:tav tm="0">
                                          <p:val>
                                            <p:fltVal val="0"/>
                                          </p:val>
                                        </p:tav>
                                        <p:tav tm="100000">
                                          <p:val>
                                            <p:strVal val="#ppt_h"/>
                                          </p:val>
                                        </p:tav>
                                      </p:tavLst>
                                    </p:anim>
                                    <p:animEffect transition="in" filter="fade">
                                      <p:cBhvr>
                                        <p:cTn id="34" dur="500"/>
                                        <p:tgtEl>
                                          <p:spTgt spid="68">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 calcmode="lin" valueType="num">
                                      <p:cBhvr>
                                        <p:cTn id="3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8">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9">
                                            <p:bg/>
                                          </p:spTgt>
                                        </p:tgtEl>
                                        <p:attrNameLst>
                                          <p:attrName>style.visibility</p:attrName>
                                        </p:attrNameLst>
                                      </p:cBhvr>
                                      <p:to>
                                        <p:strVal val="visible"/>
                                      </p:to>
                                    </p:set>
                                    <p:anim calcmode="lin" valueType="num">
                                      <p:cBhvr>
                                        <p:cTn id="42" dur="500" fill="hold"/>
                                        <p:tgtEl>
                                          <p:spTgt spid="69">
                                            <p:bg/>
                                          </p:spTgt>
                                        </p:tgtEl>
                                        <p:attrNameLst>
                                          <p:attrName>ppt_w</p:attrName>
                                        </p:attrNameLst>
                                      </p:cBhvr>
                                      <p:tavLst>
                                        <p:tav tm="0">
                                          <p:val>
                                            <p:fltVal val="0"/>
                                          </p:val>
                                        </p:tav>
                                        <p:tav tm="100000">
                                          <p:val>
                                            <p:strVal val="#ppt_w"/>
                                          </p:val>
                                        </p:tav>
                                      </p:tavLst>
                                    </p:anim>
                                    <p:anim calcmode="lin" valueType="num">
                                      <p:cBhvr>
                                        <p:cTn id="43" dur="500" fill="hold"/>
                                        <p:tgtEl>
                                          <p:spTgt spid="69">
                                            <p:bg/>
                                          </p:spTgt>
                                        </p:tgtEl>
                                        <p:attrNameLst>
                                          <p:attrName>ppt_h</p:attrName>
                                        </p:attrNameLst>
                                      </p:cBhvr>
                                      <p:tavLst>
                                        <p:tav tm="0">
                                          <p:val>
                                            <p:fltVal val="0"/>
                                          </p:val>
                                        </p:tav>
                                        <p:tav tm="100000">
                                          <p:val>
                                            <p:strVal val="#ppt_h"/>
                                          </p:val>
                                        </p:tav>
                                      </p:tavLst>
                                    </p:anim>
                                    <p:animEffect transition="in" filter="fade">
                                      <p:cBhvr>
                                        <p:cTn id="44" dur="500"/>
                                        <p:tgtEl>
                                          <p:spTgt spid="69">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 calcmode="lin" valueType="num">
                                      <p:cBhvr>
                                        <p:cTn id="47"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9">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bg/>
                                          </p:spTgt>
                                        </p:tgtEl>
                                        <p:attrNameLst>
                                          <p:attrName>style.visibility</p:attrName>
                                        </p:attrNameLst>
                                      </p:cBhvr>
                                      <p:to>
                                        <p:strVal val="visible"/>
                                      </p:to>
                                    </p:set>
                                    <p:anim calcmode="lin" valueType="num">
                                      <p:cBhvr>
                                        <p:cTn id="52" dur="500" fill="hold"/>
                                        <p:tgtEl>
                                          <p:spTgt spid="70">
                                            <p:bg/>
                                          </p:spTgt>
                                        </p:tgtEl>
                                        <p:attrNameLst>
                                          <p:attrName>ppt_w</p:attrName>
                                        </p:attrNameLst>
                                      </p:cBhvr>
                                      <p:tavLst>
                                        <p:tav tm="0">
                                          <p:val>
                                            <p:fltVal val="0"/>
                                          </p:val>
                                        </p:tav>
                                        <p:tav tm="100000">
                                          <p:val>
                                            <p:strVal val="#ppt_w"/>
                                          </p:val>
                                        </p:tav>
                                      </p:tavLst>
                                    </p:anim>
                                    <p:anim calcmode="lin" valueType="num">
                                      <p:cBhvr>
                                        <p:cTn id="53" dur="500" fill="hold"/>
                                        <p:tgtEl>
                                          <p:spTgt spid="70">
                                            <p:bg/>
                                          </p:spTgt>
                                        </p:tgtEl>
                                        <p:attrNameLst>
                                          <p:attrName>ppt_h</p:attrName>
                                        </p:attrNameLst>
                                      </p:cBhvr>
                                      <p:tavLst>
                                        <p:tav tm="0">
                                          <p:val>
                                            <p:fltVal val="0"/>
                                          </p:val>
                                        </p:tav>
                                        <p:tav tm="100000">
                                          <p:val>
                                            <p:strVal val="#ppt_h"/>
                                          </p:val>
                                        </p:tav>
                                      </p:tavLst>
                                    </p:anim>
                                    <p:animEffect transition="in" filter="fade">
                                      <p:cBhvr>
                                        <p:cTn id="54" dur="500"/>
                                        <p:tgtEl>
                                          <p:spTgt spid="70">
                                            <p:bg/>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xEl>
                                              <p:pRg st="0" end="0"/>
                                            </p:txEl>
                                          </p:spTgt>
                                        </p:tgtEl>
                                        <p:attrNameLst>
                                          <p:attrName>style.visibility</p:attrName>
                                        </p:attrNameLst>
                                      </p:cBhvr>
                                      <p:to>
                                        <p:strVal val="visible"/>
                                      </p:to>
                                    </p:set>
                                    <p:anim calcmode="lin" valueType="num">
                                      <p:cBhvr>
                                        <p:cTn id="57"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0">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 calcmode="lin" valueType="num">
                                      <p:cBhvr>
                                        <p:cTn id="6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22">
                                            <p:txEl>
                                              <p:pRg st="0" end="0"/>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p:cTn id="6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4">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p:cTn id="7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7">
                                            <p:txEl>
                                              <p:pRg st="0" end="0"/>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xEl>
                                              <p:pRg st="1" end="1"/>
                                            </p:txEl>
                                          </p:spTgt>
                                        </p:tgtEl>
                                        <p:attrNameLst>
                                          <p:attrName>style.visibility</p:attrName>
                                        </p:attrNameLst>
                                      </p:cBhvr>
                                      <p:to>
                                        <p:strVal val="visible"/>
                                      </p:to>
                                    </p:set>
                                    <p:anim calcmode="lin" valueType="num">
                                      <p:cBhvr>
                                        <p:cTn id="7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79" dur="500"/>
                                        <p:tgtEl>
                                          <p:spTgt spid="17">
                                            <p:txEl>
                                              <p:pRg st="1" end="1"/>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xEl>
                                              <p:pRg st="2" end="2"/>
                                            </p:txEl>
                                          </p:spTgt>
                                        </p:tgtEl>
                                        <p:attrNameLst>
                                          <p:attrName>style.visibility</p:attrName>
                                        </p:attrNameLst>
                                      </p:cBhvr>
                                      <p:to>
                                        <p:strVal val="visible"/>
                                      </p:to>
                                    </p:set>
                                    <p:anim calcmode="lin" valueType="num">
                                      <p:cBhvr>
                                        <p:cTn id="82"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17">
                                            <p:txEl>
                                              <p:pRg st="2" end="2"/>
                                            </p:tx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bg/>
                                          </p:spTgt>
                                        </p:tgtEl>
                                        <p:attrNameLst>
                                          <p:attrName>style.visibility</p:attrName>
                                        </p:attrNameLst>
                                      </p:cBhvr>
                                      <p:to>
                                        <p:strVal val="visible"/>
                                      </p:to>
                                    </p:set>
                                    <p:anim calcmode="lin" valueType="num">
                                      <p:cBhvr>
                                        <p:cTn id="87" dur="500" fill="hold"/>
                                        <p:tgtEl>
                                          <p:spTgt spid="18">
                                            <p:bg/>
                                          </p:spTgt>
                                        </p:tgtEl>
                                        <p:attrNameLst>
                                          <p:attrName>ppt_w</p:attrName>
                                        </p:attrNameLst>
                                      </p:cBhvr>
                                      <p:tavLst>
                                        <p:tav tm="0">
                                          <p:val>
                                            <p:fltVal val="0"/>
                                          </p:val>
                                        </p:tav>
                                        <p:tav tm="100000">
                                          <p:val>
                                            <p:strVal val="#ppt_w"/>
                                          </p:val>
                                        </p:tav>
                                      </p:tavLst>
                                    </p:anim>
                                    <p:anim calcmode="lin" valueType="num">
                                      <p:cBhvr>
                                        <p:cTn id="88" dur="500" fill="hold"/>
                                        <p:tgtEl>
                                          <p:spTgt spid="18">
                                            <p:bg/>
                                          </p:spTgt>
                                        </p:tgtEl>
                                        <p:attrNameLst>
                                          <p:attrName>ppt_h</p:attrName>
                                        </p:attrNameLst>
                                      </p:cBhvr>
                                      <p:tavLst>
                                        <p:tav tm="0">
                                          <p:val>
                                            <p:fltVal val="0"/>
                                          </p:val>
                                        </p:tav>
                                        <p:tav tm="100000">
                                          <p:val>
                                            <p:strVal val="#ppt_h"/>
                                          </p:val>
                                        </p:tav>
                                      </p:tavLst>
                                    </p:anim>
                                    <p:animEffect transition="in" filter="fade">
                                      <p:cBhvr>
                                        <p:cTn id="89" dur="500"/>
                                        <p:tgtEl>
                                          <p:spTgt spid="18">
                                            <p:bg/>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xEl>
                                              <p:pRg st="0" end="0"/>
                                            </p:txEl>
                                          </p:spTgt>
                                        </p:tgtEl>
                                        <p:attrNameLst>
                                          <p:attrName>style.visibility</p:attrName>
                                        </p:attrNameLst>
                                      </p:cBhvr>
                                      <p:to>
                                        <p:strVal val="visible"/>
                                      </p:to>
                                    </p:set>
                                    <p:anim calcmode="lin" valueType="num">
                                      <p:cBhvr>
                                        <p:cTn id="9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18">
                                            <p:txEl>
                                              <p:pRg st="0" end="0"/>
                                            </p:tx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9">
                                            <p:bg/>
                                          </p:spTgt>
                                        </p:tgtEl>
                                        <p:attrNameLst>
                                          <p:attrName>style.visibility</p:attrName>
                                        </p:attrNameLst>
                                      </p:cBhvr>
                                      <p:to>
                                        <p:strVal val="visible"/>
                                      </p:to>
                                    </p:set>
                                    <p:anim calcmode="lin" valueType="num">
                                      <p:cBhvr>
                                        <p:cTn id="97" dur="500" fill="hold"/>
                                        <p:tgtEl>
                                          <p:spTgt spid="19">
                                            <p:bg/>
                                          </p:spTgt>
                                        </p:tgtEl>
                                        <p:attrNameLst>
                                          <p:attrName>ppt_w</p:attrName>
                                        </p:attrNameLst>
                                      </p:cBhvr>
                                      <p:tavLst>
                                        <p:tav tm="0">
                                          <p:val>
                                            <p:fltVal val="0"/>
                                          </p:val>
                                        </p:tav>
                                        <p:tav tm="100000">
                                          <p:val>
                                            <p:strVal val="#ppt_w"/>
                                          </p:val>
                                        </p:tav>
                                      </p:tavLst>
                                    </p:anim>
                                    <p:anim calcmode="lin" valueType="num">
                                      <p:cBhvr>
                                        <p:cTn id="98" dur="500" fill="hold"/>
                                        <p:tgtEl>
                                          <p:spTgt spid="19">
                                            <p:bg/>
                                          </p:spTgt>
                                        </p:tgtEl>
                                        <p:attrNameLst>
                                          <p:attrName>ppt_h</p:attrName>
                                        </p:attrNameLst>
                                      </p:cBhvr>
                                      <p:tavLst>
                                        <p:tav tm="0">
                                          <p:val>
                                            <p:fltVal val="0"/>
                                          </p:val>
                                        </p:tav>
                                        <p:tav tm="100000">
                                          <p:val>
                                            <p:strVal val="#ppt_h"/>
                                          </p:val>
                                        </p:tav>
                                      </p:tavLst>
                                    </p:anim>
                                    <p:animEffect transition="in" filter="fade">
                                      <p:cBhvr>
                                        <p:cTn id="99" dur="500"/>
                                        <p:tgtEl>
                                          <p:spTgt spid="19">
                                            <p:bg/>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p:cTn id="10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9">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bg/>
                                          </p:spTgt>
                                        </p:tgtEl>
                                        <p:attrNameLst>
                                          <p:attrName>style.visibility</p:attrName>
                                        </p:attrNameLst>
                                      </p:cBhvr>
                                      <p:to>
                                        <p:strVal val="visible"/>
                                      </p:to>
                                    </p:set>
                                    <p:anim calcmode="lin" valueType="num">
                                      <p:cBhvr>
                                        <p:cTn id="107" dur="500" fill="hold"/>
                                        <p:tgtEl>
                                          <p:spTgt spid="20">
                                            <p:bg/>
                                          </p:spTgt>
                                        </p:tgtEl>
                                        <p:attrNameLst>
                                          <p:attrName>ppt_w</p:attrName>
                                        </p:attrNameLst>
                                      </p:cBhvr>
                                      <p:tavLst>
                                        <p:tav tm="0">
                                          <p:val>
                                            <p:fltVal val="0"/>
                                          </p:val>
                                        </p:tav>
                                        <p:tav tm="100000">
                                          <p:val>
                                            <p:strVal val="#ppt_w"/>
                                          </p:val>
                                        </p:tav>
                                      </p:tavLst>
                                    </p:anim>
                                    <p:anim calcmode="lin" valueType="num">
                                      <p:cBhvr>
                                        <p:cTn id="108" dur="500" fill="hold"/>
                                        <p:tgtEl>
                                          <p:spTgt spid="20">
                                            <p:bg/>
                                          </p:spTgt>
                                        </p:tgtEl>
                                        <p:attrNameLst>
                                          <p:attrName>ppt_h</p:attrName>
                                        </p:attrNameLst>
                                      </p:cBhvr>
                                      <p:tavLst>
                                        <p:tav tm="0">
                                          <p:val>
                                            <p:fltVal val="0"/>
                                          </p:val>
                                        </p:tav>
                                        <p:tav tm="100000">
                                          <p:val>
                                            <p:strVal val="#ppt_h"/>
                                          </p:val>
                                        </p:tav>
                                      </p:tavLst>
                                    </p:anim>
                                    <p:animEffect transition="in" filter="fade">
                                      <p:cBhvr>
                                        <p:cTn id="109" dur="500"/>
                                        <p:tgtEl>
                                          <p:spTgt spid="20">
                                            <p:bg/>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
                                            <p:txEl>
                                              <p:pRg st="0" end="0"/>
                                            </p:txEl>
                                          </p:spTgt>
                                        </p:tgtEl>
                                        <p:attrNameLst>
                                          <p:attrName>style.visibility</p:attrName>
                                        </p:attrNameLst>
                                      </p:cBhvr>
                                      <p:to>
                                        <p:strVal val="visible"/>
                                      </p:to>
                                    </p:set>
                                    <p:anim calcmode="lin" valueType="num">
                                      <p:cBhvr>
                                        <p:cTn id="1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20">
                                            <p:txEl>
                                              <p:pRg st="0" end="0"/>
                                            </p:txEl>
                                          </p:spTgt>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
                                            <p:bg/>
                                          </p:spTgt>
                                        </p:tgtEl>
                                        <p:attrNameLst>
                                          <p:attrName>style.visibility</p:attrName>
                                        </p:attrNameLst>
                                      </p:cBhvr>
                                      <p:to>
                                        <p:strVal val="visible"/>
                                      </p:to>
                                    </p:set>
                                    <p:anim calcmode="lin" valueType="num">
                                      <p:cBhvr>
                                        <p:cTn id="117" dur="500" fill="hold"/>
                                        <p:tgtEl>
                                          <p:spTgt spid="25">
                                            <p:bg/>
                                          </p:spTgt>
                                        </p:tgtEl>
                                        <p:attrNameLst>
                                          <p:attrName>ppt_w</p:attrName>
                                        </p:attrNameLst>
                                      </p:cBhvr>
                                      <p:tavLst>
                                        <p:tav tm="0">
                                          <p:val>
                                            <p:fltVal val="0"/>
                                          </p:val>
                                        </p:tav>
                                        <p:tav tm="100000">
                                          <p:val>
                                            <p:strVal val="#ppt_w"/>
                                          </p:val>
                                        </p:tav>
                                      </p:tavLst>
                                    </p:anim>
                                    <p:anim calcmode="lin" valueType="num">
                                      <p:cBhvr>
                                        <p:cTn id="118" dur="500" fill="hold"/>
                                        <p:tgtEl>
                                          <p:spTgt spid="25">
                                            <p:bg/>
                                          </p:spTgt>
                                        </p:tgtEl>
                                        <p:attrNameLst>
                                          <p:attrName>ppt_h</p:attrName>
                                        </p:attrNameLst>
                                      </p:cBhvr>
                                      <p:tavLst>
                                        <p:tav tm="0">
                                          <p:val>
                                            <p:fltVal val="0"/>
                                          </p:val>
                                        </p:tav>
                                        <p:tav tm="100000">
                                          <p:val>
                                            <p:strVal val="#ppt_h"/>
                                          </p:val>
                                        </p:tav>
                                      </p:tavLst>
                                    </p:anim>
                                    <p:animEffect transition="in" filter="fade">
                                      <p:cBhvr>
                                        <p:cTn id="119" dur="500"/>
                                        <p:tgtEl>
                                          <p:spTgt spid="25">
                                            <p:bg/>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xEl>
                                              <p:pRg st="0" end="0"/>
                                            </p:txEl>
                                          </p:spTgt>
                                        </p:tgtEl>
                                        <p:attrNameLst>
                                          <p:attrName>style.visibility</p:attrName>
                                        </p:attrNameLst>
                                      </p:cBhvr>
                                      <p:to>
                                        <p:strVal val="visible"/>
                                      </p:to>
                                    </p:set>
                                    <p:anim calcmode="lin" valueType="num">
                                      <p:cBhvr>
                                        <p:cTn id="12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5">
                                            <p:txEl>
                                              <p:pRg st="0" end="0"/>
                                            </p:tx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xEl>
                                              <p:pRg st="0" end="0"/>
                                            </p:txEl>
                                          </p:spTgt>
                                        </p:tgtEl>
                                        <p:attrNameLst>
                                          <p:attrName>style.visibility</p:attrName>
                                        </p:attrNameLst>
                                      </p:cBhvr>
                                      <p:to>
                                        <p:strVal val="visible"/>
                                      </p:to>
                                    </p:set>
                                    <p:anim calcmode="lin" valueType="num">
                                      <p:cBhvr>
                                        <p:cTn id="12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6">
                                            <p:txEl>
                                              <p:pRg st="0" end="0"/>
                                            </p:tx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1">
                                            <p:txEl>
                                              <p:pRg st="0" end="0"/>
                                            </p:txEl>
                                          </p:spTgt>
                                        </p:tgtEl>
                                        <p:attrNameLst>
                                          <p:attrName>style.visibility</p:attrName>
                                        </p:attrNameLst>
                                      </p:cBhvr>
                                      <p:to>
                                        <p:strVal val="visible"/>
                                      </p:to>
                                    </p:set>
                                    <p:anim calcmode="lin" valueType="num">
                                      <p:cBhvr>
                                        <p:cTn id="13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21">
                                            <p:txEl>
                                              <p:pRg st="0" end="0"/>
                                            </p:txEl>
                                          </p:spTgt>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 calcmode="lin" valueType="num">
                                      <p:cBhvr>
                                        <p:cTn id="13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69"/>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withEffect">
                                  <p:stCondLst>
                                    <p:cond delay="300"/>
                                  </p:stCondLst>
                                  <p:childTnLst>
                                    <p:set>
                                      <p:cBhvr>
                                        <p:cTn id="144" dur="1" fill="hold">
                                          <p:stCondLst>
                                            <p:cond delay="0"/>
                                          </p:stCondLst>
                                        </p:cTn>
                                        <p:tgtEl>
                                          <p:spTgt spid="62">
                                            <p:bg/>
                                          </p:spTgt>
                                        </p:tgtEl>
                                        <p:attrNameLst>
                                          <p:attrName>style.visibility</p:attrName>
                                        </p:attrNameLst>
                                      </p:cBhvr>
                                      <p:to>
                                        <p:strVal val="visible"/>
                                      </p:to>
                                    </p:set>
                                    <p:anim calcmode="lin" valueType="num">
                                      <p:cBhvr>
                                        <p:cTn id="145" dur="3000" fill="hold"/>
                                        <p:tgtEl>
                                          <p:spTgt spid="62">
                                            <p:bg/>
                                          </p:spTgt>
                                        </p:tgtEl>
                                        <p:attrNameLst>
                                          <p:attrName>ppt_w</p:attrName>
                                        </p:attrNameLst>
                                      </p:cBhvr>
                                      <p:tavLst>
                                        <p:tav tm="0">
                                          <p:val>
                                            <p:fltVal val="0"/>
                                          </p:val>
                                        </p:tav>
                                        <p:tav tm="100000">
                                          <p:val>
                                            <p:strVal val="#ppt_w"/>
                                          </p:val>
                                        </p:tav>
                                      </p:tavLst>
                                    </p:anim>
                                    <p:anim calcmode="lin" valueType="num">
                                      <p:cBhvr>
                                        <p:cTn id="146" dur="3000" fill="hold"/>
                                        <p:tgtEl>
                                          <p:spTgt spid="62">
                                            <p:bg/>
                                          </p:spTgt>
                                        </p:tgtEl>
                                        <p:attrNameLst>
                                          <p:attrName>ppt_h</p:attrName>
                                        </p:attrNameLst>
                                      </p:cBhvr>
                                      <p:tavLst>
                                        <p:tav tm="0">
                                          <p:val>
                                            <p:fltVal val="0"/>
                                          </p:val>
                                        </p:tav>
                                        <p:tav tm="100000">
                                          <p:val>
                                            <p:strVal val="#ppt_h"/>
                                          </p:val>
                                        </p:tav>
                                      </p:tavLst>
                                    </p:anim>
                                    <p:animEffect transition="in" filter="fade">
                                      <p:cBhvr>
                                        <p:cTn id="147" dur="3000"/>
                                        <p:tgtEl>
                                          <p:spTgt spid="62">
                                            <p:bg/>
                                          </p:spTgt>
                                        </p:tgtEl>
                                      </p:cBhvr>
                                    </p:animEffect>
                                  </p:childTnLst>
                                  <p:subTnLst>
                                    <p:set>
                                      <p:cBhvr override="childStyle">
                                        <p:cTn dur="1" fill="hold" display="0" masterRel="sameClick" afterEffect="1">
                                          <p:stCondLst>
                                            <p:cond evt="end" delay="0">
                                              <p:tn val="143"/>
                                            </p:cond>
                                          </p:stCondLst>
                                        </p:cTn>
                                        <p:tgtEl>
                                          <p:spTgt spid="62">
                                            <p:bg/>
                                          </p:spTgt>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3" name="abar cesta koro.wav"/>
                                        </p:tgtEl>
                                      </p:cMediaNode>
                                    </p:audio>
                                  </p:subTnLst>
                                </p:cTn>
                              </p:par>
                              <p:par>
                                <p:cTn id="148" presetID="53" presetClass="entr" presetSubtype="16" fill="hold" grpId="0" nodeType="withEffect">
                                  <p:stCondLst>
                                    <p:cond delay="0"/>
                                  </p:stCondLst>
                                  <p:childTnLst>
                                    <p:set>
                                      <p:cBhvr>
                                        <p:cTn id="149" dur="1" fill="hold">
                                          <p:stCondLst>
                                            <p:cond delay="0"/>
                                          </p:stCondLst>
                                        </p:cTn>
                                        <p:tgtEl>
                                          <p:spTgt spid="62">
                                            <p:txEl>
                                              <p:pRg st="0" end="0"/>
                                            </p:txEl>
                                          </p:spTgt>
                                        </p:tgtEl>
                                        <p:attrNameLst>
                                          <p:attrName>style.visibility</p:attrName>
                                        </p:attrNameLst>
                                      </p:cBhvr>
                                      <p:to>
                                        <p:strVal val="visible"/>
                                      </p:to>
                                    </p:set>
                                    <p:anim calcmode="lin" valueType="num">
                                      <p:cBhvr>
                                        <p:cTn id="150"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51"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52" dur="3000"/>
                                        <p:tgtEl>
                                          <p:spTgt spid="62">
                                            <p:txEl>
                                              <p:pRg st="0" end="0"/>
                                            </p:txEl>
                                          </p:spTgt>
                                        </p:tgtEl>
                                      </p:cBhvr>
                                    </p:animEffect>
                                  </p:childTnLst>
                                  <p:subTnLst>
                                    <p:set>
                                      <p:cBhvr override="childStyle">
                                        <p:cTn dur="1" fill="hold" display="0" masterRel="sameClick" afterEffect="1">
                                          <p:stCondLst>
                                            <p:cond evt="end" delay="0">
                                              <p:tn val="148"/>
                                            </p:cond>
                                          </p:stCondLst>
                                        </p:cTn>
                                        <p:tgtEl>
                                          <p:spTgt spid="62">
                                            <p:txEl>
                                              <p:pRg st="0" end="0"/>
                                            </p:txEl>
                                          </p:spTgt>
                                        </p:tgtEl>
                                        <p:attrNameLst>
                                          <p:attrName>style.visibility</p:attrName>
                                        </p:attrNameLst>
                                      </p:cBhvr>
                                      <p:to>
                                        <p:strVal val="hidden"/>
                                      </p:to>
                                    </p:set>
                                    <p:audio>
                                      <p:cMediaNode>
                                        <p:cTn display="0" masterRel="sameClick">
                                          <p:stCondLst>
                                            <p:cond evt="begin" delay="0">
                                              <p:tn val="14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9"/>
                  </p:tgtEl>
                </p:cond>
              </p:nextCondLst>
            </p:seq>
            <p:seq concurrent="1" nextAc="seek">
              <p:cTn id="153" restart="whenNotActive" fill="hold" evtFilter="cancelBubble" nodeType="interactiveSeq">
                <p:stCondLst>
                  <p:cond evt="onClick" delay="0">
                    <p:tgtEl>
                      <p:spTgt spid="67"/>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grpId="1" nodeType="clickEffect">
                                  <p:stCondLst>
                                    <p:cond delay="0"/>
                                  </p:stCondLst>
                                  <p:childTnLst>
                                    <p:set>
                                      <p:cBhvr>
                                        <p:cTn id="157" dur="1" fill="hold">
                                          <p:stCondLst>
                                            <p:cond delay="0"/>
                                          </p:stCondLst>
                                        </p:cTn>
                                        <p:tgtEl>
                                          <p:spTgt spid="62">
                                            <p:bg/>
                                          </p:spTgt>
                                        </p:tgtEl>
                                        <p:attrNameLst>
                                          <p:attrName>style.visibility</p:attrName>
                                        </p:attrNameLst>
                                      </p:cBhvr>
                                      <p:to>
                                        <p:strVal val="visible"/>
                                      </p:to>
                                    </p:set>
                                    <p:animEffect transition="in" filter="fade">
                                      <p:cBhvr>
                                        <p:cTn id="158" dur="3000"/>
                                        <p:tgtEl>
                                          <p:spTgt spid="62">
                                            <p:bg/>
                                          </p:spTgt>
                                        </p:tgtEl>
                                      </p:cBhvr>
                                    </p:animEffect>
                                  </p:childTnLst>
                                  <p:subTnLst>
                                    <p:set>
                                      <p:cBhvr override="childStyle">
                                        <p:cTn dur="1" fill="hold" display="0" masterRel="sameClick" afterEffect="1">
                                          <p:stCondLst>
                                            <p:cond evt="end" delay="0">
                                              <p:tn val="156"/>
                                            </p:cond>
                                          </p:stCondLst>
                                        </p:cTn>
                                        <p:tgtEl>
                                          <p:spTgt spid="6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abar cesta koro.wav"/>
                                        </p:tgtEl>
                                      </p:cMediaNode>
                                    </p:audio>
                                  </p:subTnLst>
                                </p:cTn>
                              </p:par>
                              <p:par>
                                <p:cTn id="159" presetID="10" presetClass="entr" presetSubtype="0" fill="hold" grpId="1" nodeType="withEffect">
                                  <p:stCondLst>
                                    <p:cond delay="0"/>
                                  </p:stCondLst>
                                  <p:childTnLst>
                                    <p:set>
                                      <p:cBhvr>
                                        <p:cTn id="160" dur="1" fill="hold">
                                          <p:stCondLst>
                                            <p:cond delay="0"/>
                                          </p:stCondLst>
                                        </p:cTn>
                                        <p:tgtEl>
                                          <p:spTgt spid="62">
                                            <p:txEl>
                                              <p:pRg st="0" end="0"/>
                                            </p:txEl>
                                          </p:spTgt>
                                        </p:tgtEl>
                                        <p:attrNameLst>
                                          <p:attrName>style.visibility</p:attrName>
                                        </p:attrNameLst>
                                      </p:cBhvr>
                                      <p:to>
                                        <p:strVal val="visible"/>
                                      </p:to>
                                    </p:set>
                                    <p:animEffect transition="in" filter="fade">
                                      <p:cBhvr>
                                        <p:cTn id="161" dur="3000"/>
                                        <p:tgtEl>
                                          <p:spTgt spid="62">
                                            <p:txEl>
                                              <p:pRg st="0" end="0"/>
                                            </p:txEl>
                                          </p:spTgt>
                                        </p:tgtEl>
                                      </p:cBhvr>
                                    </p:animEffect>
                                  </p:childTnLst>
                                  <p:subTnLst>
                                    <p:set>
                                      <p:cBhvr override="childStyle">
                                        <p:cTn dur="1" fill="hold" display="0" masterRel="sameClick" afterEffect="1">
                                          <p:stCondLst>
                                            <p:cond evt="end" delay="0">
                                              <p:tn val="159"/>
                                            </p:cond>
                                          </p:stCondLst>
                                        </p:cTn>
                                        <p:tgtEl>
                                          <p:spTgt spid="62">
                                            <p:txEl>
                                              <p:pRg st="0" end="0"/>
                                            </p:txEl>
                                          </p:spTgt>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7"/>
                  </p:tgtEl>
                </p:cond>
              </p:nextCondLst>
            </p:seq>
            <p:seq concurrent="1" nextAc="seek">
              <p:cTn id="162" restart="whenNotActive" fill="hold" evtFilter="cancelBubble" nodeType="interactiveSeq">
                <p:stCondLst>
                  <p:cond evt="onClick" delay="0">
                    <p:tgtEl>
                      <p:spTgt spid="68"/>
                    </p:tgtEl>
                  </p:cond>
                </p:stCondLst>
                <p:endSync evt="end" delay="0">
                  <p:rtn val="all"/>
                </p:endSync>
                <p:childTnLst>
                  <p:par>
                    <p:cTn id="163" fill="hold">
                      <p:stCondLst>
                        <p:cond delay="0"/>
                      </p:stCondLst>
                      <p:childTnLst>
                        <p:par>
                          <p:cTn id="164" fill="hold">
                            <p:stCondLst>
                              <p:cond delay="0"/>
                            </p:stCondLst>
                            <p:childTnLst>
                              <p:par>
                                <p:cTn id="165" presetID="6" presetClass="entr" presetSubtype="16" fill="hold" grpId="2" nodeType="clickEffect">
                                  <p:stCondLst>
                                    <p:cond delay="0"/>
                                  </p:stCondLst>
                                  <p:childTnLst>
                                    <p:set>
                                      <p:cBhvr>
                                        <p:cTn id="166" dur="1" fill="hold">
                                          <p:stCondLst>
                                            <p:cond delay="0"/>
                                          </p:stCondLst>
                                        </p:cTn>
                                        <p:tgtEl>
                                          <p:spTgt spid="62">
                                            <p:bg/>
                                          </p:spTgt>
                                        </p:tgtEl>
                                        <p:attrNameLst>
                                          <p:attrName>style.visibility</p:attrName>
                                        </p:attrNameLst>
                                      </p:cBhvr>
                                      <p:to>
                                        <p:strVal val="visible"/>
                                      </p:to>
                                    </p:set>
                                    <p:animEffect transition="in" filter="circle(in)">
                                      <p:cBhvr>
                                        <p:cTn id="167" dur="3000"/>
                                        <p:tgtEl>
                                          <p:spTgt spid="62">
                                            <p:bg/>
                                          </p:spTgt>
                                        </p:tgtEl>
                                      </p:cBhvr>
                                    </p:animEffect>
                                  </p:childTnLst>
                                  <p:subTnLst>
                                    <p:set>
                                      <p:cBhvr override="childStyle">
                                        <p:cTn dur="1" fill="hold" display="0" masterRel="sameClick" afterEffect="1">
                                          <p:stCondLst>
                                            <p:cond evt="end" delay="0">
                                              <p:tn val="165"/>
                                            </p:cond>
                                          </p:stCondLst>
                                        </p:cTn>
                                        <p:tgtEl>
                                          <p:spTgt spid="62">
                                            <p:bg/>
                                          </p:spTgt>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abar cesta koro.wav"/>
                                        </p:tgtEl>
                                      </p:cMediaNode>
                                    </p:audio>
                                  </p:subTnLst>
                                </p:cTn>
                              </p:par>
                              <p:par>
                                <p:cTn id="168" presetID="6" presetClass="entr" presetSubtype="16" fill="hold" grpId="2" nodeType="withEffect">
                                  <p:stCondLst>
                                    <p:cond delay="0"/>
                                  </p:stCondLst>
                                  <p:childTnLst>
                                    <p:set>
                                      <p:cBhvr>
                                        <p:cTn id="169" dur="1" fill="hold">
                                          <p:stCondLst>
                                            <p:cond delay="0"/>
                                          </p:stCondLst>
                                        </p:cTn>
                                        <p:tgtEl>
                                          <p:spTgt spid="62">
                                            <p:txEl>
                                              <p:pRg st="0" end="0"/>
                                            </p:txEl>
                                          </p:spTgt>
                                        </p:tgtEl>
                                        <p:attrNameLst>
                                          <p:attrName>style.visibility</p:attrName>
                                        </p:attrNameLst>
                                      </p:cBhvr>
                                      <p:to>
                                        <p:strVal val="visible"/>
                                      </p:to>
                                    </p:set>
                                    <p:animEffect transition="in" filter="circle(in)">
                                      <p:cBhvr>
                                        <p:cTn id="170" dur="3000"/>
                                        <p:tgtEl>
                                          <p:spTgt spid="62">
                                            <p:txEl>
                                              <p:pRg st="0" end="0"/>
                                            </p:txEl>
                                          </p:spTgt>
                                        </p:tgtEl>
                                      </p:cBhvr>
                                    </p:animEffect>
                                  </p:childTnLst>
                                  <p:subTnLst>
                                    <p:set>
                                      <p:cBhvr override="childStyle">
                                        <p:cTn dur="1" fill="hold" display="0" masterRel="sameClick" afterEffect="1">
                                          <p:stCondLst>
                                            <p:cond evt="end" delay="0">
                                              <p:tn val="168"/>
                                            </p:cond>
                                          </p:stCondLst>
                                        </p:cTn>
                                        <p:tgtEl>
                                          <p:spTgt spid="62">
                                            <p:txEl>
                                              <p:pRg st="0" end="0"/>
                                            </p:txEl>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8"/>
                  </p:tgtEl>
                </p:cond>
              </p:nextCondLst>
            </p:seq>
            <p:seq concurrent="1" nextAc="seek">
              <p:cTn id="171" restart="whenNotActive" fill="hold" evtFilter="cancelBubble" nodeType="interactiveSeq">
                <p:stCondLst>
                  <p:cond evt="onClick" delay="0">
                    <p:tgtEl>
                      <p:spTgt spid="70"/>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grpId="1" nodeType="clickEffect">
                                  <p:stCondLst>
                                    <p:cond delay="300"/>
                                  </p:stCondLst>
                                  <p:childTnLst>
                                    <p:set>
                                      <p:cBhvr>
                                        <p:cTn id="175" dur="1" fill="hold">
                                          <p:stCondLst>
                                            <p:cond delay="0"/>
                                          </p:stCondLst>
                                        </p:cTn>
                                        <p:tgtEl>
                                          <p:spTgt spid="72">
                                            <p:bg/>
                                          </p:spTgt>
                                        </p:tgtEl>
                                        <p:attrNameLst>
                                          <p:attrName>style.visibility</p:attrName>
                                        </p:attrNameLst>
                                      </p:cBhvr>
                                      <p:to>
                                        <p:strVal val="visible"/>
                                      </p:to>
                                    </p:set>
                                    <p:animEffect transition="in" filter="fade">
                                      <p:cBhvr>
                                        <p:cTn id="176" dur="5000"/>
                                        <p:tgtEl>
                                          <p:spTgt spid="72">
                                            <p:bg/>
                                          </p:spTgt>
                                        </p:tgtEl>
                                      </p:cBhvr>
                                    </p:animEffect>
                                  </p:childTnLst>
                                  <p:subTnLst>
                                    <p:set>
                                      <p:cBhvr override="childStyle">
                                        <p:cTn dur="1" fill="hold" display="0" masterRel="sameClick" afterEffect="1">
                                          <p:stCondLst>
                                            <p:cond evt="end" delay="0">
                                              <p:tn val="174"/>
                                            </p:cond>
                                          </p:stCondLst>
                                        </p:cTn>
                                        <p:tgtEl>
                                          <p:spTgt spid="72">
                                            <p:bg/>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4" name="uttor sothik hoyece.wav"/>
                                        </p:tgtEl>
                                      </p:cMediaNode>
                                    </p:audio>
                                  </p:subTnLst>
                                </p:cTn>
                              </p:par>
                              <p:par>
                                <p:cTn id="177" presetID="10" presetClass="entr" presetSubtype="0" fill="hold" grpId="1" nodeType="withEffect">
                                  <p:stCondLst>
                                    <p:cond delay="0"/>
                                  </p:stCondLst>
                                  <p:childTnLst>
                                    <p:set>
                                      <p:cBhvr>
                                        <p:cTn id="178" dur="1" fill="hold">
                                          <p:stCondLst>
                                            <p:cond delay="0"/>
                                          </p:stCondLst>
                                        </p:cTn>
                                        <p:tgtEl>
                                          <p:spTgt spid="72">
                                            <p:txEl>
                                              <p:pRg st="0" end="0"/>
                                            </p:txEl>
                                          </p:spTgt>
                                        </p:tgtEl>
                                        <p:attrNameLst>
                                          <p:attrName>style.visibility</p:attrName>
                                        </p:attrNameLst>
                                      </p:cBhvr>
                                      <p:to>
                                        <p:strVal val="visible"/>
                                      </p:to>
                                    </p:set>
                                    <p:animEffect transition="in" filter="fade">
                                      <p:cBhvr>
                                        <p:cTn id="179" dur="5000"/>
                                        <p:tgtEl>
                                          <p:spTgt spid="72">
                                            <p:txEl>
                                              <p:pRg st="0" end="0"/>
                                            </p:txEl>
                                          </p:spTgt>
                                        </p:tgtEl>
                                      </p:cBhvr>
                                    </p:animEffect>
                                  </p:childTnLst>
                                  <p:subTnLst>
                                    <p:set>
                                      <p:cBhvr override="childStyle">
                                        <p:cTn dur="1" fill="hold" display="0" masterRel="sameClick" afterEffect="1">
                                          <p:stCondLst>
                                            <p:cond evt="end" delay="0">
                                              <p:tn val="177"/>
                                            </p:cond>
                                          </p:stCondLst>
                                        </p:cTn>
                                        <p:tgtEl>
                                          <p:spTgt spid="72">
                                            <p:txEl>
                                              <p:pRg st="0" end="0"/>
                                            </p:txEl>
                                          </p:spTgt>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70"/>
                  </p:tgtEl>
                </p:cond>
              </p:nextCondLst>
            </p:seq>
            <p:seq concurrent="1" nextAc="seek">
              <p:cTn id="180" restart="whenNotActive" fill="hold" evtFilter="cancelBubble" nodeType="interactiveSeq">
                <p:stCondLst>
                  <p:cond evt="onClick" delay="0">
                    <p:tgtEl>
                      <p:spTgt spid="20"/>
                    </p:tgtEl>
                  </p:cond>
                </p:stCondLst>
                <p:endSync evt="end" delay="0">
                  <p:rtn val="all"/>
                </p:endSync>
                <p:childTnLst>
                  <p:par>
                    <p:cTn id="181" fill="hold">
                      <p:stCondLst>
                        <p:cond delay="0"/>
                      </p:stCondLst>
                      <p:childTnLst>
                        <p:par>
                          <p:cTn id="182" fill="hold">
                            <p:stCondLst>
                              <p:cond delay="0"/>
                            </p:stCondLst>
                            <p:childTnLst>
                              <p:par>
                                <p:cTn id="183" presetID="31" presetClass="entr" presetSubtype="0" fill="hold" grpId="4" nodeType="clickEffect">
                                  <p:stCondLst>
                                    <p:cond delay="0"/>
                                  </p:stCondLst>
                                  <p:childTnLst>
                                    <p:set>
                                      <p:cBhvr>
                                        <p:cTn id="184" dur="1" fill="hold">
                                          <p:stCondLst>
                                            <p:cond delay="0"/>
                                          </p:stCondLst>
                                        </p:cTn>
                                        <p:tgtEl>
                                          <p:spTgt spid="62">
                                            <p:bg/>
                                          </p:spTgt>
                                        </p:tgtEl>
                                        <p:attrNameLst>
                                          <p:attrName>style.visibility</p:attrName>
                                        </p:attrNameLst>
                                      </p:cBhvr>
                                      <p:to>
                                        <p:strVal val="visible"/>
                                      </p:to>
                                    </p:set>
                                    <p:anim calcmode="lin" valueType="num">
                                      <p:cBhvr>
                                        <p:cTn id="185" dur="3000" fill="hold"/>
                                        <p:tgtEl>
                                          <p:spTgt spid="62">
                                            <p:bg/>
                                          </p:spTgt>
                                        </p:tgtEl>
                                        <p:attrNameLst>
                                          <p:attrName>ppt_w</p:attrName>
                                        </p:attrNameLst>
                                      </p:cBhvr>
                                      <p:tavLst>
                                        <p:tav tm="0">
                                          <p:val>
                                            <p:fltVal val="0"/>
                                          </p:val>
                                        </p:tav>
                                        <p:tav tm="100000">
                                          <p:val>
                                            <p:strVal val="#ppt_w"/>
                                          </p:val>
                                        </p:tav>
                                      </p:tavLst>
                                    </p:anim>
                                    <p:anim calcmode="lin" valueType="num">
                                      <p:cBhvr>
                                        <p:cTn id="186" dur="3000" fill="hold"/>
                                        <p:tgtEl>
                                          <p:spTgt spid="62">
                                            <p:bg/>
                                          </p:spTgt>
                                        </p:tgtEl>
                                        <p:attrNameLst>
                                          <p:attrName>ppt_h</p:attrName>
                                        </p:attrNameLst>
                                      </p:cBhvr>
                                      <p:tavLst>
                                        <p:tav tm="0">
                                          <p:val>
                                            <p:fltVal val="0"/>
                                          </p:val>
                                        </p:tav>
                                        <p:tav tm="100000">
                                          <p:val>
                                            <p:strVal val="#ppt_h"/>
                                          </p:val>
                                        </p:tav>
                                      </p:tavLst>
                                    </p:anim>
                                    <p:anim calcmode="lin" valueType="num">
                                      <p:cBhvr>
                                        <p:cTn id="187" dur="3000" fill="hold"/>
                                        <p:tgtEl>
                                          <p:spTgt spid="62">
                                            <p:bg/>
                                          </p:spTgt>
                                        </p:tgtEl>
                                        <p:attrNameLst>
                                          <p:attrName>style.rotation</p:attrName>
                                        </p:attrNameLst>
                                      </p:cBhvr>
                                      <p:tavLst>
                                        <p:tav tm="0">
                                          <p:val>
                                            <p:fltVal val="90"/>
                                          </p:val>
                                        </p:tav>
                                        <p:tav tm="100000">
                                          <p:val>
                                            <p:fltVal val="0"/>
                                          </p:val>
                                        </p:tav>
                                      </p:tavLst>
                                    </p:anim>
                                    <p:animEffect transition="in" filter="fade">
                                      <p:cBhvr>
                                        <p:cTn id="188" dur="3000"/>
                                        <p:tgtEl>
                                          <p:spTgt spid="62">
                                            <p:bg/>
                                          </p:spTgt>
                                        </p:tgtEl>
                                      </p:cBhvr>
                                    </p:animEffect>
                                  </p:childTnLst>
                                  <p:subTnLst>
                                    <p:set>
                                      <p:cBhvr override="childStyle">
                                        <p:cTn dur="1" fill="hold" display="0" masterRel="sameClick" afterEffect="1">
                                          <p:stCondLst>
                                            <p:cond evt="end" delay="0">
                                              <p:tn val="183"/>
                                            </p:cond>
                                          </p:stCondLst>
                                        </p:cTn>
                                        <p:tgtEl>
                                          <p:spTgt spid="62">
                                            <p:bg/>
                                          </p:spTgt>
                                        </p:tgtEl>
                                        <p:attrNameLst>
                                          <p:attrName>style.visibility</p:attrName>
                                        </p:attrNameLst>
                                      </p:cBhvr>
                                      <p:to>
                                        <p:strVal val="hidden"/>
                                      </p:to>
                                    </p:set>
                                    <p:audio>
                                      <p:cMediaNode>
                                        <p:cTn display="0" masterRel="sameClick">
                                          <p:stCondLst>
                                            <p:cond evt="begin" delay="0">
                                              <p:tn val="183"/>
                                            </p:cond>
                                          </p:stCondLst>
                                          <p:endCondLst>
                                            <p:cond evt="onStopAudio" delay="0">
                                              <p:tgtEl>
                                                <p:sldTgt/>
                                              </p:tgtEl>
                                            </p:cond>
                                          </p:endCondLst>
                                        </p:cTn>
                                        <p:tgtEl>
                                          <p:sndTgt r:embed="rId3" name="abar cesta koro.wav"/>
                                        </p:tgtEl>
                                      </p:cMediaNode>
                                    </p:audio>
                                  </p:subTnLst>
                                </p:cTn>
                              </p:par>
                              <p:par>
                                <p:cTn id="189" presetID="31" presetClass="entr" presetSubtype="0" fill="hold" grpId="4" nodeType="withEffect">
                                  <p:stCondLst>
                                    <p:cond delay="0"/>
                                  </p:stCondLst>
                                  <p:childTnLst>
                                    <p:set>
                                      <p:cBhvr>
                                        <p:cTn id="190" dur="1" fill="hold">
                                          <p:stCondLst>
                                            <p:cond delay="0"/>
                                          </p:stCondLst>
                                        </p:cTn>
                                        <p:tgtEl>
                                          <p:spTgt spid="62">
                                            <p:txEl>
                                              <p:pRg st="0" end="0"/>
                                            </p:txEl>
                                          </p:spTgt>
                                        </p:tgtEl>
                                        <p:attrNameLst>
                                          <p:attrName>style.visibility</p:attrName>
                                        </p:attrNameLst>
                                      </p:cBhvr>
                                      <p:to>
                                        <p:strVal val="visible"/>
                                      </p:to>
                                    </p:set>
                                    <p:anim calcmode="lin" valueType="num">
                                      <p:cBhvr>
                                        <p:cTn id="191"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92" dur="3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93" dur="3000" fill="hold"/>
                                        <p:tgtEl>
                                          <p:spTgt spid="62">
                                            <p:txEl>
                                              <p:pRg st="0" end="0"/>
                                            </p:txEl>
                                          </p:spTgt>
                                        </p:tgtEl>
                                        <p:attrNameLst>
                                          <p:attrName>style.rotation</p:attrName>
                                        </p:attrNameLst>
                                      </p:cBhvr>
                                      <p:tavLst>
                                        <p:tav tm="0">
                                          <p:val>
                                            <p:fltVal val="90"/>
                                          </p:val>
                                        </p:tav>
                                        <p:tav tm="100000">
                                          <p:val>
                                            <p:fltVal val="0"/>
                                          </p:val>
                                        </p:tav>
                                      </p:tavLst>
                                    </p:anim>
                                    <p:animEffect transition="in" filter="fade">
                                      <p:cBhvr>
                                        <p:cTn id="194" dur="3000"/>
                                        <p:tgtEl>
                                          <p:spTgt spid="62">
                                            <p:txEl>
                                              <p:pRg st="0" end="0"/>
                                            </p:txEl>
                                          </p:spTgt>
                                        </p:tgtEl>
                                      </p:cBhvr>
                                    </p:animEffect>
                                  </p:childTnLst>
                                  <p:subTnLst>
                                    <p:set>
                                      <p:cBhvr override="childStyle">
                                        <p:cTn dur="1" fill="hold" display="0" masterRel="sameClick" afterEffect="1">
                                          <p:stCondLst>
                                            <p:cond evt="end" delay="0">
                                              <p:tn val="189"/>
                                            </p:cond>
                                          </p:stCondLst>
                                        </p:cTn>
                                        <p:tgtEl>
                                          <p:spTgt spid="62">
                                            <p:txEl>
                                              <p:pRg st="0" end="0"/>
                                            </p:txEl>
                                          </p:spTgt>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0"/>
                  </p:tgtEl>
                </p:cond>
              </p:nextCondLst>
            </p:seq>
            <p:seq concurrent="1" nextAc="seek">
              <p:cTn id="195" restart="whenNotActive" fill="hold" evtFilter="cancelBubble" nodeType="interactiveSeq">
                <p:stCondLst>
                  <p:cond evt="onClick" delay="0">
                    <p:tgtEl>
                      <p:spTgt spid="18"/>
                    </p:tgtEl>
                  </p:cond>
                </p:stCondLst>
                <p:endSync evt="end" delay="0">
                  <p:rtn val="all"/>
                </p:endSync>
                <p:childTnLst>
                  <p:par>
                    <p:cTn id="196" fill="hold">
                      <p:stCondLst>
                        <p:cond delay="0"/>
                      </p:stCondLst>
                      <p:childTnLst>
                        <p:par>
                          <p:cTn id="197" fill="hold">
                            <p:stCondLst>
                              <p:cond delay="0"/>
                            </p:stCondLst>
                            <p:childTnLst>
                              <p:par>
                                <p:cTn id="198" presetID="16" presetClass="entr" presetSubtype="21" fill="hold" grpId="5" nodeType="clickEffect">
                                  <p:stCondLst>
                                    <p:cond delay="0"/>
                                  </p:stCondLst>
                                  <p:childTnLst>
                                    <p:set>
                                      <p:cBhvr>
                                        <p:cTn id="199" dur="1" fill="hold">
                                          <p:stCondLst>
                                            <p:cond delay="0"/>
                                          </p:stCondLst>
                                        </p:cTn>
                                        <p:tgtEl>
                                          <p:spTgt spid="62">
                                            <p:bg/>
                                          </p:spTgt>
                                        </p:tgtEl>
                                        <p:attrNameLst>
                                          <p:attrName>style.visibility</p:attrName>
                                        </p:attrNameLst>
                                      </p:cBhvr>
                                      <p:to>
                                        <p:strVal val="visible"/>
                                      </p:to>
                                    </p:set>
                                    <p:animEffect transition="in" filter="barn(inVertical)">
                                      <p:cBhvr>
                                        <p:cTn id="200" dur="3000"/>
                                        <p:tgtEl>
                                          <p:spTgt spid="62">
                                            <p:bg/>
                                          </p:spTgt>
                                        </p:tgtEl>
                                      </p:cBhvr>
                                    </p:animEffect>
                                  </p:childTnLst>
                                  <p:subTnLst>
                                    <p:set>
                                      <p:cBhvr override="childStyle">
                                        <p:cTn dur="1" fill="hold" display="0" masterRel="sameClick" afterEffect="1">
                                          <p:stCondLst>
                                            <p:cond evt="end" delay="0">
                                              <p:tn val="198"/>
                                            </p:cond>
                                          </p:stCondLst>
                                        </p:cTn>
                                        <p:tgtEl>
                                          <p:spTgt spid="62">
                                            <p:bg/>
                                          </p:spTgt>
                                        </p:tgtEl>
                                        <p:attrNameLst>
                                          <p:attrName>style.visibility</p:attrName>
                                        </p:attrNameLst>
                                      </p:cBhvr>
                                      <p:to>
                                        <p:strVal val="hidden"/>
                                      </p:to>
                                    </p:set>
                                    <p:audio>
                                      <p:cMediaNode>
                                        <p:cTn display="0" masterRel="sameClick">
                                          <p:stCondLst>
                                            <p:cond evt="begin" delay="0">
                                              <p:tn val="198"/>
                                            </p:cond>
                                          </p:stCondLst>
                                          <p:endCondLst>
                                            <p:cond evt="onStopAudio" delay="0">
                                              <p:tgtEl>
                                                <p:sldTgt/>
                                              </p:tgtEl>
                                            </p:cond>
                                          </p:endCondLst>
                                        </p:cTn>
                                        <p:tgtEl>
                                          <p:sndTgt r:embed="rId3" name="abar cesta koro.wav"/>
                                        </p:tgtEl>
                                      </p:cMediaNode>
                                    </p:audio>
                                  </p:subTnLst>
                                </p:cTn>
                              </p:par>
                              <p:par>
                                <p:cTn id="201" presetID="16" presetClass="entr" presetSubtype="21" fill="hold" grpId="5" nodeType="withEffect">
                                  <p:stCondLst>
                                    <p:cond delay="0"/>
                                  </p:stCondLst>
                                  <p:childTnLst>
                                    <p:set>
                                      <p:cBhvr>
                                        <p:cTn id="202" dur="1" fill="hold">
                                          <p:stCondLst>
                                            <p:cond delay="0"/>
                                          </p:stCondLst>
                                        </p:cTn>
                                        <p:tgtEl>
                                          <p:spTgt spid="62">
                                            <p:txEl>
                                              <p:pRg st="0" end="0"/>
                                            </p:txEl>
                                          </p:spTgt>
                                        </p:tgtEl>
                                        <p:attrNameLst>
                                          <p:attrName>style.visibility</p:attrName>
                                        </p:attrNameLst>
                                      </p:cBhvr>
                                      <p:to>
                                        <p:strVal val="visible"/>
                                      </p:to>
                                    </p:set>
                                    <p:animEffect transition="in" filter="barn(inVertical)">
                                      <p:cBhvr>
                                        <p:cTn id="203" dur="3000"/>
                                        <p:tgtEl>
                                          <p:spTgt spid="62">
                                            <p:txEl>
                                              <p:pRg st="0" end="0"/>
                                            </p:txEl>
                                          </p:spTgt>
                                        </p:tgtEl>
                                      </p:cBhvr>
                                    </p:animEffect>
                                  </p:childTnLst>
                                  <p:subTnLst>
                                    <p:set>
                                      <p:cBhvr override="childStyle">
                                        <p:cTn dur="1" fill="hold" display="0" masterRel="sameClick" afterEffect="1">
                                          <p:stCondLst>
                                            <p:cond evt="end" delay="0">
                                              <p:tn val="201"/>
                                            </p:cond>
                                          </p:stCondLst>
                                        </p:cTn>
                                        <p:tgtEl>
                                          <p:spTgt spid="62">
                                            <p:txEl>
                                              <p:pRg st="0" end="0"/>
                                            </p:txEl>
                                          </p:spTgt>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8"/>
                  </p:tgtEl>
                </p:cond>
              </p:nextCondLst>
            </p:seq>
            <p:seq concurrent="1" nextAc="seek">
              <p:cTn id="204" restart="whenNotActive" fill="hold" evtFilter="cancelBubble" nodeType="interactiveSeq">
                <p:stCondLst>
                  <p:cond evt="onClick" delay="0">
                    <p:tgtEl>
                      <p:spTgt spid="19"/>
                    </p:tgtEl>
                  </p:cond>
                </p:stCondLst>
                <p:endSync evt="end" delay="0">
                  <p:rtn val="all"/>
                </p:endSync>
                <p:childTnLst>
                  <p:par>
                    <p:cTn id="205" fill="hold">
                      <p:stCondLst>
                        <p:cond delay="0"/>
                      </p:stCondLst>
                      <p:childTnLst>
                        <p:par>
                          <p:cTn id="206" fill="hold">
                            <p:stCondLst>
                              <p:cond delay="0"/>
                            </p:stCondLst>
                            <p:childTnLst>
                              <p:par>
                                <p:cTn id="207" presetID="53" presetClass="entr" presetSubtype="16" fill="hold" grpId="6" nodeType="clickEffect">
                                  <p:stCondLst>
                                    <p:cond delay="0"/>
                                  </p:stCondLst>
                                  <p:childTnLst>
                                    <p:set>
                                      <p:cBhvr>
                                        <p:cTn id="208" dur="1" fill="hold">
                                          <p:stCondLst>
                                            <p:cond delay="0"/>
                                          </p:stCondLst>
                                        </p:cTn>
                                        <p:tgtEl>
                                          <p:spTgt spid="62">
                                            <p:bg/>
                                          </p:spTgt>
                                        </p:tgtEl>
                                        <p:attrNameLst>
                                          <p:attrName>style.visibility</p:attrName>
                                        </p:attrNameLst>
                                      </p:cBhvr>
                                      <p:to>
                                        <p:strVal val="visible"/>
                                      </p:to>
                                    </p:set>
                                    <p:anim calcmode="lin" valueType="num">
                                      <p:cBhvr>
                                        <p:cTn id="209" dur="3000" fill="hold"/>
                                        <p:tgtEl>
                                          <p:spTgt spid="62">
                                            <p:bg/>
                                          </p:spTgt>
                                        </p:tgtEl>
                                        <p:attrNameLst>
                                          <p:attrName>ppt_w</p:attrName>
                                        </p:attrNameLst>
                                      </p:cBhvr>
                                      <p:tavLst>
                                        <p:tav tm="0">
                                          <p:val>
                                            <p:fltVal val="0"/>
                                          </p:val>
                                        </p:tav>
                                        <p:tav tm="100000">
                                          <p:val>
                                            <p:strVal val="#ppt_w"/>
                                          </p:val>
                                        </p:tav>
                                      </p:tavLst>
                                    </p:anim>
                                    <p:anim calcmode="lin" valueType="num">
                                      <p:cBhvr>
                                        <p:cTn id="210" dur="3000" fill="hold"/>
                                        <p:tgtEl>
                                          <p:spTgt spid="62">
                                            <p:bg/>
                                          </p:spTgt>
                                        </p:tgtEl>
                                        <p:attrNameLst>
                                          <p:attrName>ppt_h</p:attrName>
                                        </p:attrNameLst>
                                      </p:cBhvr>
                                      <p:tavLst>
                                        <p:tav tm="0">
                                          <p:val>
                                            <p:fltVal val="0"/>
                                          </p:val>
                                        </p:tav>
                                        <p:tav tm="100000">
                                          <p:val>
                                            <p:strVal val="#ppt_h"/>
                                          </p:val>
                                        </p:tav>
                                      </p:tavLst>
                                    </p:anim>
                                    <p:animEffect transition="in" filter="fade">
                                      <p:cBhvr>
                                        <p:cTn id="211" dur="3000"/>
                                        <p:tgtEl>
                                          <p:spTgt spid="62">
                                            <p:bg/>
                                          </p:spTgt>
                                        </p:tgtEl>
                                      </p:cBhvr>
                                    </p:animEffect>
                                  </p:childTnLst>
                                  <p:subTnLst>
                                    <p:set>
                                      <p:cBhvr override="childStyle">
                                        <p:cTn dur="1" fill="hold" display="0" masterRel="sameClick" afterEffect="1">
                                          <p:stCondLst>
                                            <p:cond evt="end" delay="0">
                                              <p:tn val="207"/>
                                            </p:cond>
                                          </p:stCondLst>
                                        </p:cTn>
                                        <p:tgtEl>
                                          <p:spTgt spid="62">
                                            <p:bg/>
                                          </p:spTgt>
                                        </p:tgtEl>
                                        <p:attrNameLst>
                                          <p:attrName>style.visibility</p:attrName>
                                        </p:attrNameLst>
                                      </p:cBhvr>
                                      <p:to>
                                        <p:strVal val="hidden"/>
                                      </p:to>
                                    </p:set>
                                    <p:audio>
                                      <p:cMediaNode>
                                        <p:cTn display="0" masterRel="sameClick">
                                          <p:stCondLst>
                                            <p:cond evt="begin" delay="0">
                                              <p:tn val="207"/>
                                            </p:cond>
                                          </p:stCondLst>
                                          <p:endCondLst>
                                            <p:cond evt="onStopAudio" delay="0">
                                              <p:tgtEl>
                                                <p:sldTgt/>
                                              </p:tgtEl>
                                            </p:cond>
                                          </p:endCondLst>
                                        </p:cTn>
                                        <p:tgtEl>
                                          <p:sndTgt r:embed="rId3" name="abar cesta koro.wav"/>
                                        </p:tgtEl>
                                      </p:cMediaNode>
                                    </p:audio>
                                  </p:subTnLst>
                                </p:cTn>
                              </p:par>
                              <p:par>
                                <p:cTn id="212" presetID="53" presetClass="entr" presetSubtype="16" fill="hold" grpId="6" nodeType="withEffect">
                                  <p:stCondLst>
                                    <p:cond delay="0"/>
                                  </p:stCondLst>
                                  <p:childTnLst>
                                    <p:set>
                                      <p:cBhvr>
                                        <p:cTn id="213" dur="1" fill="hold">
                                          <p:stCondLst>
                                            <p:cond delay="0"/>
                                          </p:stCondLst>
                                        </p:cTn>
                                        <p:tgtEl>
                                          <p:spTgt spid="62">
                                            <p:txEl>
                                              <p:pRg st="0" end="0"/>
                                            </p:txEl>
                                          </p:spTgt>
                                        </p:tgtEl>
                                        <p:attrNameLst>
                                          <p:attrName>style.visibility</p:attrName>
                                        </p:attrNameLst>
                                      </p:cBhvr>
                                      <p:to>
                                        <p:strVal val="visible"/>
                                      </p:to>
                                    </p:set>
                                    <p:anim calcmode="lin" valueType="num">
                                      <p:cBhvr>
                                        <p:cTn id="214"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215"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216" dur="3000"/>
                                        <p:tgtEl>
                                          <p:spTgt spid="62">
                                            <p:txEl>
                                              <p:pRg st="0" end="0"/>
                                            </p:txEl>
                                          </p:spTgt>
                                        </p:tgtEl>
                                      </p:cBhvr>
                                    </p:animEffect>
                                  </p:childTnLst>
                                  <p:subTnLst>
                                    <p:set>
                                      <p:cBhvr override="childStyle">
                                        <p:cTn dur="1" fill="hold" display="0" masterRel="sameClick" afterEffect="1">
                                          <p:stCondLst>
                                            <p:cond evt="end" delay="0">
                                              <p:tn val="212"/>
                                            </p:cond>
                                          </p:stCondLst>
                                        </p:cTn>
                                        <p:tgtEl>
                                          <p:spTgt spid="62">
                                            <p:txEl>
                                              <p:pRg st="0" end="0"/>
                                            </p:txEl>
                                          </p:spTgt>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9"/>
                  </p:tgtEl>
                </p:cond>
              </p:nextCondLst>
            </p:seq>
            <p:seq concurrent="1" nextAc="seek">
              <p:cTn id="217" restart="whenNotActive" fill="hold" evtFilter="cancelBubble" nodeType="interactiveSeq">
                <p:stCondLst>
                  <p:cond evt="onClick" delay="0">
                    <p:tgtEl>
                      <p:spTgt spid="25"/>
                    </p:tgtEl>
                  </p:cond>
                </p:stCondLst>
                <p:endSync evt="end" delay="0">
                  <p:rtn val="all"/>
                </p:endSync>
                <p:childTnLst>
                  <p:par>
                    <p:cTn id="218" fill="hold">
                      <p:stCondLst>
                        <p:cond delay="0"/>
                      </p:stCondLst>
                      <p:childTnLst>
                        <p:par>
                          <p:cTn id="219" fill="hold">
                            <p:stCondLst>
                              <p:cond delay="0"/>
                            </p:stCondLst>
                            <p:childTnLst>
                              <p:par>
                                <p:cTn id="220" presetID="31" presetClass="entr" presetSubtype="0" fill="hold" grpId="2" nodeType="clickEffect">
                                  <p:stCondLst>
                                    <p:cond delay="0"/>
                                  </p:stCondLst>
                                  <p:childTnLst>
                                    <p:set>
                                      <p:cBhvr>
                                        <p:cTn id="221" dur="1" fill="hold">
                                          <p:stCondLst>
                                            <p:cond delay="0"/>
                                          </p:stCondLst>
                                        </p:cTn>
                                        <p:tgtEl>
                                          <p:spTgt spid="72">
                                            <p:bg/>
                                          </p:spTgt>
                                        </p:tgtEl>
                                        <p:attrNameLst>
                                          <p:attrName>style.visibility</p:attrName>
                                        </p:attrNameLst>
                                      </p:cBhvr>
                                      <p:to>
                                        <p:strVal val="visible"/>
                                      </p:to>
                                    </p:set>
                                    <p:anim calcmode="lin" valueType="num">
                                      <p:cBhvr>
                                        <p:cTn id="222" dur="5000" fill="hold"/>
                                        <p:tgtEl>
                                          <p:spTgt spid="72">
                                            <p:bg/>
                                          </p:spTgt>
                                        </p:tgtEl>
                                        <p:attrNameLst>
                                          <p:attrName>ppt_w</p:attrName>
                                        </p:attrNameLst>
                                      </p:cBhvr>
                                      <p:tavLst>
                                        <p:tav tm="0">
                                          <p:val>
                                            <p:fltVal val="0"/>
                                          </p:val>
                                        </p:tav>
                                        <p:tav tm="100000">
                                          <p:val>
                                            <p:strVal val="#ppt_w"/>
                                          </p:val>
                                        </p:tav>
                                      </p:tavLst>
                                    </p:anim>
                                    <p:anim calcmode="lin" valueType="num">
                                      <p:cBhvr>
                                        <p:cTn id="223" dur="5000" fill="hold"/>
                                        <p:tgtEl>
                                          <p:spTgt spid="72">
                                            <p:bg/>
                                          </p:spTgt>
                                        </p:tgtEl>
                                        <p:attrNameLst>
                                          <p:attrName>ppt_h</p:attrName>
                                        </p:attrNameLst>
                                      </p:cBhvr>
                                      <p:tavLst>
                                        <p:tav tm="0">
                                          <p:val>
                                            <p:fltVal val="0"/>
                                          </p:val>
                                        </p:tav>
                                        <p:tav tm="100000">
                                          <p:val>
                                            <p:strVal val="#ppt_h"/>
                                          </p:val>
                                        </p:tav>
                                      </p:tavLst>
                                    </p:anim>
                                    <p:anim calcmode="lin" valueType="num">
                                      <p:cBhvr>
                                        <p:cTn id="224" dur="5000" fill="hold"/>
                                        <p:tgtEl>
                                          <p:spTgt spid="72">
                                            <p:bg/>
                                          </p:spTgt>
                                        </p:tgtEl>
                                        <p:attrNameLst>
                                          <p:attrName>style.rotation</p:attrName>
                                        </p:attrNameLst>
                                      </p:cBhvr>
                                      <p:tavLst>
                                        <p:tav tm="0">
                                          <p:val>
                                            <p:fltVal val="90"/>
                                          </p:val>
                                        </p:tav>
                                        <p:tav tm="100000">
                                          <p:val>
                                            <p:fltVal val="0"/>
                                          </p:val>
                                        </p:tav>
                                      </p:tavLst>
                                    </p:anim>
                                    <p:animEffect transition="in" filter="fade">
                                      <p:cBhvr>
                                        <p:cTn id="225" dur="5000"/>
                                        <p:tgtEl>
                                          <p:spTgt spid="72">
                                            <p:bg/>
                                          </p:spTgt>
                                        </p:tgtEl>
                                      </p:cBhvr>
                                    </p:animEffect>
                                  </p:childTnLst>
                                  <p:subTnLst>
                                    <p:set>
                                      <p:cBhvr override="childStyle">
                                        <p:cTn dur="1" fill="hold" display="0" masterRel="sameClick" afterEffect="1">
                                          <p:stCondLst>
                                            <p:cond evt="end" delay="0">
                                              <p:tn val="220"/>
                                            </p:cond>
                                          </p:stCondLst>
                                        </p:cTn>
                                        <p:tgtEl>
                                          <p:spTgt spid="72">
                                            <p:bg/>
                                          </p:spTgt>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4" name="uttor sothik hoyece.wav"/>
                                        </p:tgtEl>
                                      </p:cMediaNode>
                                    </p:audio>
                                  </p:subTnLst>
                                </p:cTn>
                              </p:par>
                              <p:par>
                                <p:cTn id="226" presetID="31" presetClass="entr" presetSubtype="0" fill="hold" grpId="2" nodeType="withEffect">
                                  <p:stCondLst>
                                    <p:cond delay="0"/>
                                  </p:stCondLst>
                                  <p:childTnLst>
                                    <p:set>
                                      <p:cBhvr>
                                        <p:cTn id="227" dur="1" fill="hold">
                                          <p:stCondLst>
                                            <p:cond delay="0"/>
                                          </p:stCondLst>
                                        </p:cTn>
                                        <p:tgtEl>
                                          <p:spTgt spid="72">
                                            <p:txEl>
                                              <p:pRg st="0" end="0"/>
                                            </p:txEl>
                                          </p:spTgt>
                                        </p:tgtEl>
                                        <p:attrNameLst>
                                          <p:attrName>style.visibility</p:attrName>
                                        </p:attrNameLst>
                                      </p:cBhvr>
                                      <p:to>
                                        <p:strVal val="visible"/>
                                      </p:to>
                                    </p:set>
                                    <p:anim calcmode="lin" valueType="num">
                                      <p:cBhvr>
                                        <p:cTn id="228"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29"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230" dur="5000" fill="hold"/>
                                        <p:tgtEl>
                                          <p:spTgt spid="72">
                                            <p:txEl>
                                              <p:pRg st="0" end="0"/>
                                            </p:txEl>
                                          </p:spTgt>
                                        </p:tgtEl>
                                        <p:attrNameLst>
                                          <p:attrName>style.rotation</p:attrName>
                                        </p:attrNameLst>
                                      </p:cBhvr>
                                      <p:tavLst>
                                        <p:tav tm="0">
                                          <p:val>
                                            <p:fltVal val="90"/>
                                          </p:val>
                                        </p:tav>
                                        <p:tav tm="100000">
                                          <p:val>
                                            <p:fltVal val="0"/>
                                          </p:val>
                                        </p:tav>
                                      </p:tavLst>
                                    </p:anim>
                                    <p:animEffect transition="in" filter="fade">
                                      <p:cBhvr>
                                        <p:cTn id="231" dur="5000"/>
                                        <p:tgtEl>
                                          <p:spTgt spid="72">
                                            <p:txEl>
                                              <p:pRg st="0" end="0"/>
                                            </p:txEl>
                                          </p:spTgt>
                                        </p:tgtEl>
                                      </p:cBhvr>
                                    </p:animEffect>
                                  </p:childTnLst>
                                  <p:subTnLst>
                                    <p:set>
                                      <p:cBhvr override="childStyle">
                                        <p:cTn dur="1" fill="hold" display="0" masterRel="sameClick" afterEffect="1">
                                          <p:stCondLst>
                                            <p:cond evt="end" delay="0">
                                              <p:tn val="226"/>
                                            </p:cond>
                                          </p:stCondLst>
                                        </p:cTn>
                                        <p:tgtEl>
                                          <p:spTgt spid="72">
                                            <p:txEl>
                                              <p:pRg st="0" end="0"/>
                                            </p:txEl>
                                          </p:spTgt>
                                        </p:tgtEl>
                                        <p:attrNameLst>
                                          <p:attrName>style.visibility</p:attrName>
                                        </p:attrNameLst>
                                      </p:cBhvr>
                                      <p:to>
                                        <p:strVal val="hidden"/>
                                      </p:to>
                                    </p:set>
                                    <p:audio>
                                      <p:cMediaNode>
                                        <p:cTn display="0" masterRel="sameClick">
                                          <p:stCondLst>
                                            <p:cond evt="begin" delay="0">
                                              <p:tn val="226"/>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25"/>
                  </p:tgtEl>
                </p:cond>
              </p:nextCondLst>
            </p:seq>
          </p:childTnLst>
        </p:cTn>
      </p:par>
    </p:tnLst>
    <p:bldLst>
      <p:bldP spid="46" grpId="0" build="allAtOnce"/>
      <p:bldP spid="67" grpId="0" build="allAtOnce" animBg="1"/>
      <p:bldP spid="68" grpId="0" build="allAtOnce" animBg="1"/>
      <p:bldP spid="69" grpId="0" build="allAtOnce" animBg="1"/>
      <p:bldP spid="70" grpId="0" build="allAtOnce" animBg="1"/>
      <p:bldP spid="72" grpId="1" build="allAtOnce" animBg="1"/>
      <p:bldP spid="72" grpId="2" build="allAtOnce" animBg="1"/>
      <p:bldP spid="22" grpId="0" build="allAtOnce"/>
      <p:bldP spid="24" grpId="0" build="allAtOnce"/>
      <p:bldP spid="62" grpId="0" build="allAtOnce" animBg="1"/>
      <p:bldP spid="62" grpId="1" build="allAtOnce" animBg="1"/>
      <p:bldP spid="62" grpId="2" build="allAtOnce" animBg="1"/>
      <p:bldP spid="62" grpId="4" build="allAtOnce" animBg="1"/>
      <p:bldP spid="62" grpId="5" build="allAtOnce" animBg="1"/>
      <p:bldP spid="62" grpId="6" build="allAtOnce" animBg="1"/>
      <p:bldP spid="17" grpId="0" build="allAtOnce"/>
      <p:bldP spid="18" grpId="0" build="allAtOnce" animBg="1"/>
      <p:bldP spid="19" grpId="0" build="allAtOnce" animBg="1"/>
      <p:bldP spid="20" grpId="0" build="allAtOnce" animBg="1"/>
      <p:bldP spid="25" grpId="0" build="allAtOnce" animBg="1"/>
      <p:bldP spid="26" grpId="0" build="allAtOnce"/>
      <p:bldP spid="21" grpId="0" build="allAtOnce"/>
      <p:bldP spid="2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984200" y="590906"/>
            <a:ext cx="4587540" cy="1569660"/>
          </a:xfrm>
          <a:prstGeom prst="rect">
            <a:avLst/>
          </a:prstGeom>
          <a:solidFill>
            <a:schemeClr val="accent1">
              <a:lumMod val="20000"/>
              <a:lumOff val="80000"/>
              <a:alpha val="3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বাড়ির</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491320" y="2665532"/>
            <a:ext cx="11341290" cy="286232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a:t>
            </a:r>
            <a:r>
              <a:rPr lang="bn-BD" sz="6000" dirty="0">
                <a:latin typeface="NikoshBAN" panose="02000000000000000000" pitchFamily="2" charset="0"/>
                <a:cs typeface="NikoshBAN" panose="02000000000000000000" pitchFamily="2" charset="0"/>
              </a:rPr>
              <a:t>একই </a:t>
            </a:r>
            <a:r>
              <a:rPr lang="bn-BD" sz="6000" dirty="0" smtClean="0">
                <a:latin typeface="NikoshBAN" panose="02000000000000000000" pitchFamily="2" charset="0"/>
                <a:cs typeface="NikoshBAN" panose="02000000000000000000" pitchFamily="2" charset="0"/>
              </a:rPr>
              <a:t>অর্থ বহন করে কিন্তু তোমার এলাকায় বিভিন্ন মানুষের মুখে ভিন্নভাবে উচ্চারিত হচ্ছে এমন </a:t>
            </a:r>
            <a:r>
              <a:rPr lang="en-US" sz="6000" smtClean="0">
                <a:latin typeface="NikoshBAN" panose="02000000000000000000" pitchFamily="2" charset="0"/>
                <a:cs typeface="NikoshBAN" panose="02000000000000000000" pitchFamily="2" charset="0"/>
              </a:rPr>
              <a:t>10</a:t>
            </a:r>
            <a:r>
              <a:rPr lang="bn-BD" sz="6000" smtClean="0">
                <a:latin typeface="NikoshBAN" panose="02000000000000000000" pitchFamily="2" charset="0"/>
                <a:cs typeface="NikoshBAN" panose="02000000000000000000" pitchFamily="2" charset="0"/>
              </a:rPr>
              <a:t>টি </a:t>
            </a:r>
            <a:r>
              <a:rPr lang="bn-BD" sz="6000" dirty="0" smtClean="0">
                <a:latin typeface="NikoshBAN" panose="02000000000000000000" pitchFamily="2" charset="0"/>
                <a:cs typeface="NikoshBAN" panose="02000000000000000000" pitchFamily="2" charset="0"/>
              </a:rPr>
              <a:t>শব্দ লিখে আনবে।  </a:t>
            </a:r>
            <a:endParaRPr lang="bn-IN" sz="6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440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4" y="63221"/>
            <a:ext cx="12000932" cy="6731558"/>
          </a:xfrm>
          <a:prstGeom prst="rect">
            <a:avLst/>
          </a:prstGeom>
        </p:spPr>
      </p:pic>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25</a:t>
            </a:fld>
            <a:endParaRPr lang="en-US"/>
          </a:p>
        </p:txBody>
      </p:sp>
      <p:sp>
        <p:nvSpPr>
          <p:cNvPr id="7" name="TextBox 6"/>
          <p:cNvSpPr txBox="1"/>
          <p:nvPr/>
        </p:nvSpPr>
        <p:spPr>
          <a:xfrm>
            <a:off x="1532259" y="1259175"/>
            <a:ext cx="9657768" cy="4339650"/>
          </a:xfrm>
          <a:prstGeom prst="rect">
            <a:avLst/>
          </a:prstGeom>
          <a:noFill/>
        </p:spPr>
        <p:txBody>
          <a:bodyPr wrap="square" rtlCol="0">
            <a:spAutoFit/>
          </a:bodyPr>
          <a:lstStyle/>
          <a:p>
            <a:r>
              <a:rPr lang="bn-BD"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endParaRPr lang="en-US" sz="13800" b="1" dirty="0">
              <a:ln w="38100">
                <a:solidFill>
                  <a:srgbClr val="002060"/>
                </a:solidFill>
                <a:prstDash val="sysDash"/>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561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endCondLst>
                                    <p:cond evt="onNext" delay="0">
                                      <p:tgtEl>
                                        <p:sldTgt/>
                                      </p:tgtEl>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3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endCondLst>
                                    <p:cond evt="onNext" delay="0">
                                      <p:tgtEl>
                                        <p:sldTgt/>
                                      </p:tgtEl>
                                    </p:cond>
                                  </p:end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3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3000" fill="hold"/>
                                        <p:tgtEl>
                                          <p:spTgt spid="7">
                                            <p:txEl>
                                              <p:pRg st="1" end="1"/>
                                            </p:txEl>
                                          </p:spTgt>
                                        </p:tgtEl>
                                        <p:attrNameLst>
                                          <p:attrName>ppt_h</p:attrName>
                                        </p:attrNameLst>
                                      </p:cBhvr>
                                      <p:tavLst>
                                        <p:tav tm="0">
                                          <p:val>
                                            <p:fltVal val="0"/>
                                          </p:val>
                                        </p:tav>
                                        <p:tav tm="100000">
                                          <p:val>
                                            <p:strVal val="#ppt_h"/>
                                          </p:val>
                                        </p:tav>
                                      </p:tavLst>
                                    </p:anim>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13D3D2-717D-48E6-80FB-93B43227CCF1}" type="slidenum">
              <a:rPr lang="en-US" smtClean="0"/>
              <a:pPr/>
              <a:t>26</a:t>
            </a:fld>
            <a:endParaRPr lang="en-US" dirty="0"/>
          </a:p>
        </p:txBody>
      </p:sp>
      <p:sp>
        <p:nvSpPr>
          <p:cNvPr id="4" name="Rectangle 3"/>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খানম</a:t>
            </a:r>
            <a:r>
              <a:rPr lang="en-US" sz="2800" dirty="0">
                <a:solidFill>
                  <a:schemeClr val="tx1"/>
                </a:solidFill>
                <a:latin typeface="NikoshBAN" panose="02000000000000000000" pitchFamily="2" charset="0"/>
                <a:cs typeface="NikoshBAN" panose="02000000000000000000" pitchFamily="2" charset="0"/>
              </a:rPr>
              <a:t> ,</a:t>
            </a:r>
            <a:r>
              <a:rPr lang="bn-BD" sz="2800" dirty="0"/>
              <a:t> </a:t>
            </a:r>
            <a:r>
              <a:rPr lang="en-US" sz="2800" dirty="0" err="1">
                <a:solidFill>
                  <a:schemeClr val="tx1"/>
                </a:solidFill>
                <a:latin typeface="NikoshBAN" panose="02000000000000000000" pitchFamily="2" charset="0"/>
                <a:cs typeface="NikoshBAN" panose="02000000000000000000" pitchFamily="2" charset="0"/>
              </a:rPr>
              <a:t>প্রভাষক</a:t>
            </a:r>
            <a:r>
              <a:rPr lang="bn-BD"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 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517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8/7/2016</a:t>
            </a:fld>
            <a:endParaRPr lang="en-US" dirty="0"/>
          </a:p>
        </p:txBody>
      </p:sp>
      <p:sp>
        <p:nvSpPr>
          <p:cNvPr id="3" name="Footer Placeholder 2"/>
          <p:cNvSpPr>
            <a:spLocks noGrp="1"/>
          </p:cNvSpPr>
          <p:nvPr>
            <p:ph type="ftr" sz="quarter" idx="11"/>
          </p:nvPr>
        </p:nvSpPr>
        <p:spPr/>
        <p:txBody>
          <a:bodyPr/>
          <a:lstStyle/>
          <a:p>
            <a:r>
              <a:rPr lang="en-US" dirty="0" smtClean="0"/>
              <a:t>MIJANUR-GAIBANDHA </a:t>
            </a:r>
            <a:endParaRPr lang="en-US" dirty="0"/>
          </a:p>
        </p:txBody>
      </p:sp>
      <p:sp>
        <p:nvSpPr>
          <p:cNvPr id="4" name="Slide Number Placeholder 3"/>
          <p:cNvSpPr>
            <a:spLocks noGrp="1"/>
          </p:cNvSpPr>
          <p:nvPr>
            <p:ph type="sldNum" sz="quarter" idx="12"/>
          </p:nvPr>
        </p:nvSpPr>
        <p:spPr/>
        <p:txBody>
          <a:bodyPr/>
          <a:lstStyle/>
          <a:p>
            <a:fld id="{07EA7AC2-10A6-4A96-812B-A297C9C45F0E}" type="slidenum">
              <a:rPr lang="en-US" smtClean="0"/>
              <a:t>3</a:t>
            </a:fld>
            <a:endParaRPr lang="en-US"/>
          </a:p>
        </p:txBody>
      </p:sp>
      <p:grpSp>
        <p:nvGrpSpPr>
          <p:cNvPr id="15" name="Group 14"/>
          <p:cNvGrpSpPr/>
          <p:nvPr/>
        </p:nvGrpSpPr>
        <p:grpSpPr>
          <a:xfrm>
            <a:off x="464695" y="535568"/>
            <a:ext cx="10657718" cy="5820782"/>
            <a:chOff x="634808" y="535568"/>
            <a:chExt cx="10135937" cy="5820782"/>
          </a:xfrm>
        </p:grpSpPr>
        <p:sp>
          <p:nvSpPr>
            <p:cNvPr id="8" name="Rectangle 7"/>
            <p:cNvSpPr/>
            <p:nvPr/>
          </p:nvSpPr>
          <p:spPr>
            <a:xfrm>
              <a:off x="634808" y="3567697"/>
              <a:ext cx="5208858" cy="2739211"/>
            </a:xfrm>
            <a:prstGeom prst="rect">
              <a:avLst/>
            </a:prstGeom>
          </p:spPr>
          <p:txBody>
            <a:bodyPr wrap="square">
              <a:spAutoFit/>
            </a:bodyPr>
            <a:lstStyle/>
            <a:p>
              <a:pPr lvl="0"/>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মিজানুর রহমান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 </a:t>
              </a:r>
              <a:endPar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গাইবান্ধা সরকারি উচ্চ বালক বিদ্যালয়।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01717016140</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asrumijan@gmail.com</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9" name="Rectangle 8"/>
            <p:cNvSpPr/>
            <p:nvPr/>
          </p:nvSpPr>
          <p:spPr>
            <a:xfrm>
              <a:off x="7699131" y="3801805"/>
              <a:ext cx="3071614" cy="2554545"/>
            </a:xfrm>
            <a:prstGeom prst="rect">
              <a:avLst/>
            </a:prstGeom>
          </p:spPr>
          <p:txBody>
            <a:bodyPr wrap="square">
              <a:spAutoFit/>
            </a:bodyPr>
            <a:lstStyle/>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১ম পত্র </a:t>
              </a:r>
              <a:endPar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(১ম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৮ম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৫০ মিনিট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২৮.১০.১৫ খ্রিঃ  </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65" y="1250038"/>
              <a:ext cx="2504177" cy="2385787"/>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Down Ribbon 5"/>
            <p:cNvSpPr/>
            <p:nvPr/>
          </p:nvSpPr>
          <p:spPr>
            <a:xfrm>
              <a:off x="3888804" y="535568"/>
              <a:ext cx="4109593" cy="825809"/>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smtClean="0">
                  <a:ln w="0"/>
                  <a:solidFill>
                    <a:schemeClr val="tx1"/>
                  </a:solidFill>
                  <a:latin typeface="NikoshBAN" panose="02000000000000000000" pitchFamily="2" charset="0"/>
                  <a:cs typeface="NikoshBAN" panose="02000000000000000000" pitchFamily="2" charset="0"/>
                </a:rPr>
                <a:t>পরিচিতি</a:t>
              </a:r>
              <a:r>
                <a:rPr lang="en-US" sz="5400" b="1" u="sng" dirty="0" smtClean="0">
                  <a:ln w="0"/>
                  <a:solidFill>
                    <a:schemeClr val="tx1"/>
                  </a:solidFill>
                  <a:latin typeface="NikoshBAN" panose="02000000000000000000" pitchFamily="2" charset="0"/>
                  <a:cs typeface="NikoshBAN" panose="02000000000000000000" pitchFamily="2" charset="0"/>
                </a:rPr>
                <a:t> </a:t>
              </a:r>
              <a:endParaRPr lang="en-US" sz="5400" b="1" u="sng" dirty="0">
                <a:ln w="0"/>
                <a:solidFill>
                  <a:schemeClr val="tx1"/>
                </a:solidFill>
                <a:latin typeface="NikoshBAN" panose="02000000000000000000" pitchFamily="2" charset="0"/>
                <a:cs typeface="NikoshBAN" panose="02000000000000000000" pitchFamily="2" charset="0"/>
              </a:endParaRPr>
            </a:p>
          </p:txBody>
        </p:sp>
      </p:grpSp>
      <p:sp>
        <p:nvSpPr>
          <p:cNvPr id="7" name="Rectangle 6"/>
          <p:cNvSpPr/>
          <p:nvPr/>
        </p:nvSpPr>
        <p:spPr>
          <a:xfrm>
            <a:off x="1098799" y="513796"/>
            <a:ext cx="3094117"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8236761" y="535568"/>
            <a:ext cx="2600392" cy="769441"/>
          </a:xfrm>
          <a:prstGeom prst="rect">
            <a:avLst/>
          </a:prstGeom>
        </p:spPr>
        <p:txBody>
          <a:bodyPr wrap="none">
            <a:spAutoFit/>
          </a:bodyPr>
          <a:lstStyle/>
          <a:p>
            <a:pPr lvl="0"/>
            <a:r>
              <a:rPr lang="en-US" sz="4400" b="1" u="sng" dirty="0" err="1" smtClean="0">
                <a:ln w="0"/>
                <a:latin typeface="NikoshBAN" panose="02000000000000000000" pitchFamily="2" charset="0"/>
                <a:cs typeface="NikoshBAN" panose="02000000000000000000" pitchFamily="2" charset="0"/>
              </a:rPr>
              <a:t>পাঠ</a:t>
            </a:r>
            <a:r>
              <a:rPr lang="bn-BD" sz="4400" b="1" u="sng" dirty="0" smtClean="0">
                <a:ln w="0"/>
                <a:latin typeface="NikoshBAN" panose="02000000000000000000" pitchFamily="2" charset="0"/>
                <a:cs typeface="NikoshBAN" panose="02000000000000000000" pitchFamily="2" charset="0"/>
              </a:rPr>
              <a:t>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761" y="1250037"/>
            <a:ext cx="2541568" cy="24906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2" name="Straight Connector 11"/>
          <p:cNvCxnSpPr/>
          <p:nvPr/>
        </p:nvCxnSpPr>
        <p:spPr>
          <a:xfrm>
            <a:off x="6413868" y="1698499"/>
            <a:ext cx="4408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698340" y="1994434"/>
            <a:ext cx="49235"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100211" y="2159553"/>
            <a:ext cx="71208"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320999" y="1590104"/>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365081" y="5978462"/>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605471" y="1994434"/>
            <a:ext cx="185737"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654706" y="5218530"/>
            <a:ext cx="185737"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88828" y="5515007"/>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03131" y="2071395"/>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61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par>
                                <p:cTn id="23" presetID="6" presetClass="entr" presetSubtype="3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2000"/>
                                        <p:tgtEl>
                                          <p:spTgt spid="11"/>
                                        </p:tgtEl>
                                      </p:cBhvr>
                                    </p:animEffect>
                                  </p:childTnLst>
                                </p:cTn>
                              </p:par>
                              <p:par>
                                <p:cTn id="26" presetID="6" presetClass="entr" presetSubtype="32"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2000"/>
                                        <p:tgtEl>
                                          <p:spTgt spid="12"/>
                                        </p:tgtEl>
                                      </p:cBhvr>
                                    </p:animEffect>
                                  </p:childTnLst>
                                </p:cTn>
                              </p:par>
                              <p:par>
                                <p:cTn id="29" presetID="6" presetClass="entr" presetSubtype="3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000"/>
                                        <p:tgtEl>
                                          <p:spTgt spid="16"/>
                                        </p:tgtEl>
                                      </p:cBhvr>
                                    </p:animEffect>
                                  </p:childTnLst>
                                </p:cTn>
                              </p:par>
                              <p:par>
                                <p:cTn id="32" presetID="6" presetClass="entr" presetSubtype="32"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2000"/>
                                        <p:tgtEl>
                                          <p:spTgt spid="17"/>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out)">
                                      <p:cBhvr>
                                        <p:cTn id="37" dur="2000"/>
                                        <p:tgtEl>
                                          <p:spTgt spid="29"/>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out)">
                                      <p:cBhvr>
                                        <p:cTn id="40" dur="2000"/>
                                        <p:tgtEl>
                                          <p:spTgt spid="30"/>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ircle(out)">
                                      <p:cBhvr>
                                        <p:cTn id="43" dur="2000"/>
                                        <p:tgtEl>
                                          <p:spTgt spid="31"/>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ircle(out)">
                                      <p:cBhvr>
                                        <p:cTn id="46" dur="2000"/>
                                        <p:tgtEl>
                                          <p:spTgt spid="32"/>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2000"/>
                                        <p:tgtEl>
                                          <p:spTgt spid="33"/>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out)">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4" grpId="0"/>
      <p:bldP spid="29"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ভাষা">
            <a:hlinkClick r:id="" action="ppaction://media"/>
          </p:cNvPr>
          <p:cNvPicPr>
            <a:picLocks noChangeAspect="1"/>
          </p:cNvPicPr>
          <p:nvPr>
            <a:videoFile r:link="rId2"/>
            <p:extLst>
              <p:ext uri="{DAA4B4D4-6D71-4841-9C94-3DE7FCFB9230}">
                <p14:media xmlns:p14="http://schemas.microsoft.com/office/powerpoint/2010/main" r:embed="rId1">
                  <p14:fade in="1000"/>
                </p14:media>
              </p:ext>
            </p:extLst>
          </p:nvPr>
        </p:nvPicPr>
        <p:blipFill>
          <a:blip r:embed="rId5"/>
          <a:stretch>
            <a:fillRect/>
          </a:stretch>
        </p:blipFill>
        <p:spPr>
          <a:xfrm>
            <a:off x="122830" y="183314"/>
            <a:ext cx="11946340" cy="6491372"/>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
        <p:nvSpPr>
          <p:cNvPr id="4" name="TextBox 3"/>
          <p:cNvSpPr txBox="1"/>
          <p:nvPr/>
        </p:nvSpPr>
        <p:spPr>
          <a:xfrm>
            <a:off x="1889079" y="385850"/>
            <a:ext cx="7022909" cy="1015663"/>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ভিডিওটি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মনোযোগ</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5" name="TextBox 4"/>
          <p:cNvSpPr txBox="1"/>
          <p:nvPr/>
        </p:nvSpPr>
        <p:spPr>
          <a:xfrm>
            <a:off x="1735541" y="4739486"/>
            <a:ext cx="8418394" cy="1569660"/>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ভিডিওটি</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ভাষা সম্পর্কিত </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তাই </a:t>
            </a:r>
            <a:r>
              <a:rPr lang="bn-IN" sz="4800" dirty="0" smtClean="0">
                <a:latin typeface="NikoshBAN" panose="02000000000000000000" pitchFamily="2" charset="0"/>
                <a:cs typeface="NikoshBAN" panose="02000000000000000000" pitchFamily="2" charset="0"/>
              </a:rPr>
              <a:t>আজ আমরা </a:t>
            </a:r>
            <a:r>
              <a:rPr lang="bn-IN" sz="4800" dirty="0">
                <a:latin typeface="NikoshBAN" panose="02000000000000000000" pitchFamily="2" charset="0"/>
                <a:cs typeface="NikoshBAN" panose="02000000000000000000" pitchFamily="2" charset="0"/>
              </a:rPr>
              <a:t>ভাষা সম্পর্কিত </a:t>
            </a:r>
            <a:r>
              <a:rPr lang="bn-IN" sz="4800" dirty="0" smtClean="0">
                <a:latin typeface="NikoshBAN" panose="02000000000000000000" pitchFamily="2" charset="0"/>
                <a:cs typeface="NikoshBAN" panose="02000000000000000000" pitchFamily="2" charset="0"/>
              </a:rPr>
              <a:t>একটি প্রবন্ধ পড়ব।</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62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xit" presetSubtype="0" fill="hold" grpId="1" nodeType="clickEffect">
                                  <p:stCondLst>
                                    <p:cond delay="0"/>
                                  </p:stCondLst>
                                  <p:iterate type="lt">
                                    <p:tmPct val="0"/>
                                  </p:iterate>
                                  <p:childTnLst>
                                    <p:animEffect transition="out" filter="wedg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57491"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iterate type="lt">
                                    <p:tmPct val="0"/>
                                  </p:iterate>
                                  <p:childTnLst>
                                    <p:animEffect transition="out" filter="wedge">
                                      <p:cBhvr>
                                        <p:cTn id="33" dur="2000"/>
                                        <p:tgtEl>
                                          <p:spTgt spid="5"/>
                                        </p:tgtEl>
                                      </p:cBhvr>
                                    </p:animEffect>
                                    <p:set>
                                      <p:cBhvr>
                                        <p:cTn id="3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3"/>
                </p:tgtEl>
              </p:cMediaNode>
            </p:video>
          </p:childTnLst>
        </p:cTn>
      </p:par>
    </p:tnLst>
    <p:bldLst>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CAE2-0819-40AE-9A0B-C033367F029E}" type="datetime1">
              <a:rPr lang="en-US" smtClean="0"/>
              <a:t>8/7/2016</a:t>
            </a:fld>
            <a:endParaRPr lang="en-US"/>
          </a:p>
        </p:txBody>
      </p:sp>
      <p:sp>
        <p:nvSpPr>
          <p:cNvPr id="3" name="Footer Placeholder 2"/>
          <p:cNvSpPr>
            <a:spLocks noGrp="1"/>
          </p:cNvSpPr>
          <p:nvPr>
            <p:ph type="ftr" sz="quarter" idx="11"/>
          </p:nvPr>
        </p:nvSpPr>
        <p:spPr/>
        <p:txBody>
          <a:bodyPr/>
          <a:lstStyle/>
          <a:p>
            <a:r>
              <a:rPr lang="bn-BD" smtClean="0"/>
              <a:t>মিজানুর-গাইবান্ধা </a:t>
            </a:r>
            <a:endParaRPr lang="en-US"/>
          </a:p>
        </p:txBody>
      </p:sp>
      <p:sp>
        <p:nvSpPr>
          <p:cNvPr id="4" name="Slide Number Placeholder 3"/>
          <p:cNvSpPr>
            <a:spLocks noGrp="1"/>
          </p:cNvSpPr>
          <p:nvPr>
            <p:ph type="sldNum" sz="quarter" idx="12"/>
          </p:nvPr>
        </p:nvSpPr>
        <p:spPr/>
        <p:txBody>
          <a:bodyPr/>
          <a:lstStyle/>
          <a:p>
            <a:fld id="{4109EB5B-8BDE-45FD-8DFF-BD6EF784840F}" type="slidenum">
              <a:rPr lang="en-US" smtClean="0"/>
              <a:t>5</a:t>
            </a:fld>
            <a:endParaRPr lang="en-US"/>
          </a:p>
        </p:txBody>
      </p:sp>
      <p:pic>
        <p:nvPicPr>
          <p:cNvPr id="5" name="Picture 4" descr="Screen Clipping"/>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6728" y="368490"/>
            <a:ext cx="11455020" cy="6237026"/>
          </a:xfrm>
          <a:prstGeom prst="rect">
            <a:avLst/>
          </a:prstGeom>
          <a:ln w="228600" cap="sq" cmpd="thickThin">
            <a:solidFill>
              <a:schemeClr val="accent4">
                <a:lumMod val="60000"/>
                <a:lumOff val="40000"/>
              </a:schemeClr>
            </a:solidFill>
            <a:prstDash val="solid"/>
            <a:miter lim="800000"/>
          </a:ln>
          <a:effectLst>
            <a:innerShdw blurRad="76200">
              <a:srgbClr val="000000"/>
            </a:innerShdw>
          </a:effectLst>
        </p:spPr>
      </p:pic>
      <p:sp>
        <p:nvSpPr>
          <p:cNvPr id="6" name="TextBox 5"/>
          <p:cNvSpPr txBox="1"/>
          <p:nvPr/>
        </p:nvSpPr>
        <p:spPr>
          <a:xfrm>
            <a:off x="7907741" y="4544705"/>
            <a:ext cx="2074459" cy="646331"/>
          </a:xfrm>
          <a:prstGeom prst="rect">
            <a:avLst/>
          </a:prstGeom>
          <a:noFill/>
        </p:spPr>
        <p:txBody>
          <a:bodyPr wrap="square" rtlCol="0">
            <a:spAutoFit/>
          </a:bodyPr>
          <a:lstStyle/>
          <a:p>
            <a:r>
              <a:rPr lang="bn-BD" sz="3600" dirty="0" smtClean="0">
                <a:solidFill>
                  <a:schemeClr val="accent3">
                    <a:lumMod val="20000"/>
                    <a:lumOff val="80000"/>
                  </a:schemeClr>
                </a:solidFill>
              </a:rPr>
              <a:t>(প্রথম অংশ) </a:t>
            </a:r>
            <a:endParaRPr lang="en-US" sz="3600" dirty="0">
              <a:solidFill>
                <a:schemeClr val="accent3">
                  <a:lumMod val="20000"/>
                  <a:lumOff val="80000"/>
                </a:schemeClr>
              </a:solidFill>
            </a:endParaRPr>
          </a:p>
        </p:txBody>
      </p:sp>
    </p:spTree>
    <p:extLst>
      <p:ext uri="{BB962C8B-B14F-4D97-AF65-F5344CB8AC3E}">
        <p14:creationId xmlns:p14="http://schemas.microsoft.com/office/powerpoint/2010/main" val="3932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91069" y="1045096"/>
            <a:ext cx="11766469" cy="5311254"/>
          </a:xfrm>
          <a:prstGeom prst="round2DiagRect">
            <a:avLst>
              <a:gd name="adj1" fmla="val 16667"/>
              <a:gd name="adj2" fmla="val 16702"/>
            </a:avLst>
          </a:prstGeom>
          <a:solidFill>
            <a:schemeClr val="accent4">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623888" indent="-623888" algn="just">
              <a:defRPr/>
            </a:pPr>
            <a:r>
              <a:rPr lang="bn-BD"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এই পাঠ</a:t>
            </a:r>
            <a:r>
              <a:rPr lang="en-US"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BD" sz="54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শেষে শিক্ষার্থীরা</a:t>
            </a:r>
            <a:r>
              <a:rPr lang="en-US" sz="54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a:t>
            </a:r>
            <a:endParaRPr lang="en-US" sz="3600" dirty="0">
              <a:solidFill>
                <a:srgbClr val="002060"/>
              </a:solidFill>
              <a:latin typeface="NikoshBAN" pitchFamily="2" charset="0"/>
              <a:cs typeface="NikoshBAN" pitchFamily="2" charset="0"/>
            </a:endParaRPr>
          </a:p>
          <a:p>
            <a:pPr marL="623888" indent="-623888" algn="just">
              <a:defRPr/>
            </a:pP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১। লেখক </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হুমায়ুন আজাদ এর পরিচিতি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উল্লেখ করতে পারবে।</a:t>
            </a:r>
          </a:p>
          <a:p>
            <a:pPr marL="628650" indent="-628650" algn="just">
              <a:defRPr/>
            </a:pP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২। নির্বাচিত </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 </a:t>
            </a:r>
            <a:r>
              <a:rPr lang="en-US" sz="4400" b="1" dirty="0" err="1">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4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এসেছে</a:t>
            </a:r>
            <a:r>
              <a:rPr lang="en-US" sz="44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44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44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ভাষার</a:t>
            </a:r>
            <a:r>
              <a:rPr lang="en-US" sz="4400" b="1" dirty="0" smtClean="0">
                <a:ln w="0"/>
                <a:latin typeface="NikoshBAN" panose="02000000000000000000" pitchFamily="2" charset="0"/>
                <a:cs typeface="NikoshBAN" panose="02000000000000000000" pitchFamily="2" charset="0"/>
              </a:rPr>
              <a:t>)</a:t>
            </a:r>
            <a:r>
              <a:rPr lang="bn-BD" sz="4400" b="1" dirty="0" smtClean="0">
                <a:solidFill>
                  <a:schemeClr val="tx1"/>
                </a:solidFill>
                <a:latin typeface="NikoshBAN" pitchFamily="2" charset="0"/>
                <a:cs typeface="NikoshBAN" pitchFamily="2" charset="0"/>
              </a:rPr>
              <a:t>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শুদ্ধ উচ্চারণে পড়তে পারবে।</a:t>
            </a:r>
          </a:p>
          <a:p>
            <a:pPr marL="628650" indent="-628650" algn="just">
              <a:defRPr/>
            </a:pPr>
            <a:r>
              <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নতুন </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ব্যবহার করে অনুচ্ছেদ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গঠন কর</a:t>
            </a:r>
            <a:r>
              <a:rPr lang="bn-IN"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৪</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IN" sz="4400" b="1"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bn-IN"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বাংলা ভাষা</a:t>
            </a:r>
            <a:r>
              <a:rPr lang="bn-BD"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র</a:t>
            </a:r>
            <a:r>
              <a:rPr lang="bn-IN"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উদ্ভ</a:t>
            </a:r>
            <a:r>
              <a:rPr lang="bn-BD" sz="4400" b="1"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বের ইতিহাস ব্যাখ্যা </a:t>
            </a: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BD"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8/7/2016</a:t>
            </a:fld>
            <a:endParaRPr lang="en-US"/>
          </a:p>
        </p:txBody>
      </p:sp>
      <p:sp>
        <p:nvSpPr>
          <p:cNvPr id="2" name="Rounded Rectangle 1"/>
          <p:cNvSpPr/>
          <p:nvPr/>
        </p:nvSpPr>
        <p:spPr>
          <a:xfrm>
            <a:off x="4572000" y="304800"/>
            <a:ext cx="3124200" cy="609600"/>
          </a:xfrm>
          <a:prstGeom prst="roundRect">
            <a:avLst/>
          </a:prstGeom>
          <a:solidFill>
            <a:schemeClr val="accent5">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শিখনফল</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5988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22" y="153442"/>
            <a:ext cx="12085077" cy="65407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304" y="228098"/>
            <a:ext cx="5588107" cy="64133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55" y="228098"/>
            <a:ext cx="5993230" cy="6413334"/>
          </a:xfrm>
          <a:prstGeom prst="rect">
            <a:avLst/>
          </a:prstGeom>
          <a:ln>
            <a:noFill/>
          </a:ln>
          <a:effectLst>
            <a:softEdge rad="112500"/>
          </a:effectLst>
        </p:spPr>
      </p:pic>
      <p:sp>
        <p:nvSpPr>
          <p:cNvPr id="5" name="TextBox 4"/>
          <p:cNvSpPr txBox="1"/>
          <p:nvPr/>
        </p:nvSpPr>
        <p:spPr>
          <a:xfrm>
            <a:off x="4959936" y="5871990"/>
            <a:ext cx="2838735" cy="769441"/>
          </a:xfrm>
          <a:prstGeom prst="rect">
            <a:avLst/>
          </a:prstGeom>
          <a:solidFill>
            <a:srgbClr val="00B050"/>
          </a:solidFill>
        </p:spPr>
        <p:txBody>
          <a:bodyPr wrap="square" rtlCol="0">
            <a:spAutoFit/>
          </a:bodyPr>
          <a:lstStyle/>
          <a:p>
            <a:r>
              <a:rPr lang="bn-BD" sz="4400" dirty="0" smtClean="0">
                <a:solidFill>
                  <a:schemeClr val="accent3">
                    <a:lumMod val="20000"/>
                    <a:lumOff val="80000"/>
                  </a:schemeClr>
                </a:solidFill>
              </a:rPr>
              <a:t>হুমায়ুন আজাদ</a:t>
            </a:r>
            <a:endParaRPr lang="en-US" sz="4400" dirty="0">
              <a:solidFill>
                <a:schemeClr val="accent3">
                  <a:lumMod val="20000"/>
                  <a:lumOff val="80000"/>
                </a:schemeClr>
              </a:solidFill>
            </a:endParaRPr>
          </a:p>
        </p:txBody>
      </p:sp>
    </p:spTree>
    <p:extLst>
      <p:ext uri="{BB962C8B-B14F-4D97-AF65-F5344CB8AC3E}">
        <p14:creationId xmlns:p14="http://schemas.microsoft.com/office/powerpoint/2010/main" val="19942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97" y="208979"/>
            <a:ext cx="5850590" cy="6453904"/>
          </a:xfrm>
          <a:prstGeom prst="rect">
            <a:avLst/>
          </a:prstGeom>
          <a:solidFill>
            <a:srgbClr val="FFFFFF">
              <a:shade val="85000"/>
            </a:srgbClr>
          </a:solidFill>
          <a:ln w="88900" cap="sq">
            <a:solidFill>
              <a:schemeClr val="accent4">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003" y="266267"/>
            <a:ext cx="5524514" cy="6339327"/>
          </a:xfrm>
          <a:prstGeom prst="rect">
            <a:avLst/>
          </a:prstGeom>
          <a:solidFill>
            <a:srgbClr val="FFFFFF">
              <a:shade val="85000"/>
            </a:srgbClr>
          </a:solidFill>
          <a:ln w="190500" cap="rnd">
            <a:solidFill>
              <a:schemeClr val="accent3">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80" y="208979"/>
            <a:ext cx="5851624" cy="6453904"/>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732" y="266268"/>
            <a:ext cx="5637055" cy="6396615"/>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34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346" y="436728"/>
            <a:ext cx="5067870" cy="5962852"/>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82" y="384918"/>
            <a:ext cx="5714115" cy="603917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346" y="436728"/>
            <a:ext cx="5067870" cy="5987366"/>
          </a:xfrm>
          <a:prstGeom prst="rect">
            <a:avLst/>
          </a:prstGeom>
          <a:ln w="228600" cap="sq" cmpd="thickThin">
            <a:solidFill>
              <a:schemeClr val="accent2"/>
            </a:solidFill>
            <a:prstDash val="solid"/>
            <a:miter lim="800000"/>
          </a:ln>
          <a:effectLst>
            <a:innerShdw blurRad="76200">
              <a:srgbClr val="000000"/>
            </a:inn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82" y="397175"/>
            <a:ext cx="5850593" cy="6014662"/>
          </a:xfrm>
          <a:prstGeom prst="rect">
            <a:avLst/>
          </a:prstGeom>
          <a:solidFill>
            <a:srgbClr val="FFFFFF">
              <a:shade val="85000"/>
            </a:srgbClr>
          </a:solidFill>
          <a:ln w="190500" cap="rnd">
            <a:solidFill>
              <a:schemeClr val="accent4">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81" y="384918"/>
            <a:ext cx="5850594" cy="601466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630" y="246482"/>
            <a:ext cx="5434872" cy="6371244"/>
          </a:xfrm>
          <a:prstGeom prst="rect">
            <a:avLst/>
          </a:prstGeom>
          <a:solidFill>
            <a:srgbClr val="FFFFFF">
              <a:shade val="85000"/>
            </a:srgbClr>
          </a:solidFill>
          <a:ln w="19050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82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1023</Words>
  <Application>Microsoft Office PowerPoint</Application>
  <PresentationFormat>Widescreen</PresentationFormat>
  <Paragraphs>194</Paragraphs>
  <Slides>26</Slides>
  <Notes>20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mijan rahman</cp:lastModifiedBy>
  <cp:revision>192</cp:revision>
  <dcterms:created xsi:type="dcterms:W3CDTF">2015-06-11T12:29:31Z</dcterms:created>
  <dcterms:modified xsi:type="dcterms:W3CDTF">2016-08-07T09:10:49Z</dcterms:modified>
</cp:coreProperties>
</file>